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84" r:id="rId5"/>
  </p:sldMasterIdLst>
  <p:notesMasterIdLst>
    <p:notesMasterId r:id="rId28"/>
  </p:notesMasterIdLst>
  <p:handoutMasterIdLst>
    <p:handoutMasterId r:id="rId29"/>
  </p:handoutMasterIdLst>
  <p:sldIdLst>
    <p:sldId id="292" r:id="rId6"/>
    <p:sldId id="257" r:id="rId7"/>
    <p:sldId id="304" r:id="rId8"/>
    <p:sldId id="303" r:id="rId9"/>
    <p:sldId id="312" r:id="rId10"/>
    <p:sldId id="307" r:id="rId11"/>
    <p:sldId id="308" r:id="rId12"/>
    <p:sldId id="309" r:id="rId13"/>
    <p:sldId id="311" r:id="rId14"/>
    <p:sldId id="321" r:id="rId15"/>
    <p:sldId id="322" r:id="rId16"/>
    <p:sldId id="305" r:id="rId17"/>
    <p:sldId id="310" r:id="rId18"/>
    <p:sldId id="314" r:id="rId19"/>
    <p:sldId id="315" r:id="rId20"/>
    <p:sldId id="316" r:id="rId21"/>
    <p:sldId id="317" r:id="rId22"/>
    <p:sldId id="318" r:id="rId23"/>
    <p:sldId id="319" r:id="rId24"/>
    <p:sldId id="320" r:id="rId25"/>
    <p:sldId id="313" r:id="rId26"/>
    <p:sldId id="302" r:id="rId27"/>
  </p:sldIdLst>
  <p:sldSz cx="12192000" cy="6858000"/>
  <p:notesSz cx="6858000" cy="9144000"/>
  <p:defaultTextStyle>
    <a:defPPr rtl="0"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69CF1AB2-1976-4502-BF36-3FF5EA218861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120" autoAdjust="0"/>
    <p:restoredTop sz="80392" autoAdjust="0"/>
  </p:normalViewPr>
  <p:slideViewPr>
    <p:cSldViewPr snapToGrid="0">
      <p:cViewPr varScale="1">
        <p:scale>
          <a:sx n="66" d="100"/>
          <a:sy n="66" d="100"/>
        </p:scale>
        <p:origin x="1507" y="53"/>
      </p:cViewPr>
      <p:guideLst>
        <p:guide pos="3840"/>
        <p:guide orient="horz" pos="216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73" d="100"/>
          <a:sy n="73" d="100"/>
        </p:scale>
        <p:origin x="2670" y="1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presProps" Target="presProps.xml"/><Relationship Id="rId8" Type="http://schemas.openxmlformats.org/officeDocument/2006/relationships/slide" Target="slides/slide3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coloredtext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2">
        <a:alpha val="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dk2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dk2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FF76BC8-B0C0-44EA-BDB6-1D9E112DF3E5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coloredtext_accent0_3" csCatId="mainScheme" phldr="1"/>
      <dgm:spPr/>
      <dgm:t>
        <a:bodyPr/>
        <a:lstStyle/>
        <a:p>
          <a:endParaRPr lang="en-US"/>
        </a:p>
      </dgm:t>
    </dgm:pt>
    <dgm:pt modelId="{DAC4B757-63D4-4753-A778-EA4E718AF9F0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Teil 1</a:t>
          </a:r>
        </a:p>
      </dgm:t>
    </dgm:pt>
    <dgm:pt modelId="{C8068415-3ED8-47D5-BD83-A28843A27FF1}" type="parTrans" cxnId="{8A057D97-4FDE-44F1-AA3A-F09F353A5EE7}">
      <dgm:prSet/>
      <dgm:spPr/>
      <dgm:t>
        <a:bodyPr/>
        <a:lstStyle/>
        <a:p>
          <a:endParaRPr lang="en-US"/>
        </a:p>
      </dgm:t>
    </dgm:pt>
    <dgm:pt modelId="{8A781BF3-AC8C-4DDC-9DA0-B700072018A0}" type="sibTrans" cxnId="{8A057D97-4FDE-44F1-AA3A-F09F353A5EE7}">
      <dgm:prSet/>
      <dgm:spPr/>
      <dgm:t>
        <a:bodyPr/>
        <a:lstStyle/>
        <a:p>
          <a:endParaRPr lang="en-US"/>
        </a:p>
      </dgm:t>
    </dgm:pt>
    <dgm:pt modelId="{057AE9C7-136C-4122-9AC8-00DCA282B8D2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de-DE" b="0" i="0" dirty="0"/>
            <a:t>Teil 2</a:t>
          </a:r>
          <a:endParaRPr lang="en-US" dirty="0"/>
        </a:p>
      </dgm:t>
    </dgm:pt>
    <dgm:pt modelId="{855647B9-9B4C-490F-A04A-F28CB00F2B87}" type="parTrans" cxnId="{28D726A0-9361-48A0-A71E-464B662823EC}">
      <dgm:prSet/>
      <dgm:spPr/>
      <dgm:t>
        <a:bodyPr/>
        <a:lstStyle/>
        <a:p>
          <a:endParaRPr lang="en-US"/>
        </a:p>
      </dgm:t>
    </dgm:pt>
    <dgm:pt modelId="{0D94F8C0-480B-4E16-B453-53313ACBBE4C}" type="sibTrans" cxnId="{28D726A0-9361-48A0-A71E-464B662823EC}">
      <dgm:prSet/>
      <dgm:spPr/>
      <dgm:t>
        <a:bodyPr/>
        <a:lstStyle/>
        <a:p>
          <a:endParaRPr lang="en-US"/>
        </a:p>
      </dgm:t>
    </dgm:pt>
    <dgm:pt modelId="{0FA12690-5A1C-45EA-8450-BC7F9D1C6617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de-DE" b="0" i="0" dirty="0"/>
            <a:t>Übersicht</a:t>
          </a:r>
          <a:endParaRPr lang="en-US" dirty="0"/>
        </a:p>
      </dgm:t>
    </dgm:pt>
    <dgm:pt modelId="{2CFE4607-448D-4137-AB8E-F9FF7412B1A5}" type="sibTrans" cxnId="{FD4A3D32-0375-4E72-A1BE-A57DE21671DB}">
      <dgm:prSet/>
      <dgm:spPr/>
      <dgm:t>
        <a:bodyPr/>
        <a:lstStyle/>
        <a:p>
          <a:endParaRPr lang="en-US"/>
        </a:p>
      </dgm:t>
    </dgm:pt>
    <dgm:pt modelId="{341F8298-BC5A-403E-8F70-9E5FC317790E}" type="parTrans" cxnId="{FD4A3D32-0375-4E72-A1BE-A57DE21671DB}">
      <dgm:prSet/>
      <dgm:spPr/>
      <dgm:t>
        <a:bodyPr/>
        <a:lstStyle/>
        <a:p>
          <a:endParaRPr lang="en-US"/>
        </a:p>
      </dgm:t>
    </dgm:pt>
    <dgm:pt modelId="{CD7F0D8D-B61F-403A-8D78-D5277955413E}" type="pres">
      <dgm:prSet presAssocID="{5FF76BC8-B0C0-44EA-BDB6-1D9E112DF3E5}" presName="root" presStyleCnt="0">
        <dgm:presLayoutVars>
          <dgm:dir/>
          <dgm:resizeHandles val="exact"/>
        </dgm:presLayoutVars>
      </dgm:prSet>
      <dgm:spPr/>
    </dgm:pt>
    <dgm:pt modelId="{A2882F3C-C7B1-4178-B917-0AC667C2087D}" type="pres">
      <dgm:prSet presAssocID="{0FA12690-5A1C-45EA-8450-BC7F9D1C6617}" presName="compNode" presStyleCnt="0"/>
      <dgm:spPr/>
    </dgm:pt>
    <dgm:pt modelId="{A8552582-52CD-4A2A-93C2-98AC6A811144}" type="pres">
      <dgm:prSet presAssocID="{0FA12690-5A1C-45EA-8450-BC7F9D1C6617}" presName="iconBgRect" presStyleLbl="bgShp" presStyleIdx="0" presStyleCnt="3"/>
      <dgm:spPr/>
    </dgm:pt>
    <dgm:pt modelId="{7BD12AC2-5402-41DC-A2B3-AB440234AE61}" type="pres">
      <dgm:prSet presAssocID="{0FA12690-5A1C-45EA-8450-BC7F9D1C6617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ruppe von Männern"/>
        </a:ext>
      </dgm:extLst>
    </dgm:pt>
    <dgm:pt modelId="{709926EC-B368-4410-A903-C035A9828C65}" type="pres">
      <dgm:prSet presAssocID="{0FA12690-5A1C-45EA-8450-BC7F9D1C6617}" presName="spaceRect" presStyleCnt="0"/>
      <dgm:spPr/>
    </dgm:pt>
    <dgm:pt modelId="{25400E64-1669-42AB-83E1-4024F9C2BF69}" type="pres">
      <dgm:prSet presAssocID="{0FA12690-5A1C-45EA-8450-BC7F9D1C6617}" presName="textRect" presStyleLbl="revTx" presStyleIdx="0" presStyleCnt="3">
        <dgm:presLayoutVars>
          <dgm:chMax val="1"/>
          <dgm:chPref val="1"/>
        </dgm:presLayoutVars>
      </dgm:prSet>
      <dgm:spPr/>
    </dgm:pt>
    <dgm:pt modelId="{6E14D5D4-50E9-463E-A37A-BC51B98F5EE9}" type="pres">
      <dgm:prSet presAssocID="{2CFE4607-448D-4137-AB8E-F9FF7412B1A5}" presName="sibTrans" presStyleCnt="0"/>
      <dgm:spPr/>
    </dgm:pt>
    <dgm:pt modelId="{701A6CA5-973F-4764-92BD-BBCD1348FCCC}" type="pres">
      <dgm:prSet presAssocID="{DAC4B757-63D4-4753-A778-EA4E718AF9F0}" presName="compNode" presStyleCnt="0"/>
      <dgm:spPr/>
    </dgm:pt>
    <dgm:pt modelId="{56BCE324-1580-43B9-A432-3FEC3B357DDA}" type="pres">
      <dgm:prSet presAssocID="{DAC4B757-63D4-4753-A778-EA4E718AF9F0}" presName="iconBgRect" presStyleLbl="bgShp" presStyleIdx="1" presStyleCnt="3"/>
      <dgm:spPr/>
    </dgm:pt>
    <dgm:pt modelId="{221B3F88-98A8-46AE-9F8C-4250BAC563BE}" type="pres">
      <dgm:prSet presAssocID="{DAC4B757-63D4-4753-A778-EA4E718AF9F0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Volltreffer"/>
        </a:ext>
      </dgm:extLst>
    </dgm:pt>
    <dgm:pt modelId="{84DC5F40-9CB5-4FA6-BBF8-040253F76E68}" type="pres">
      <dgm:prSet presAssocID="{DAC4B757-63D4-4753-A778-EA4E718AF9F0}" presName="spaceRect" presStyleCnt="0"/>
      <dgm:spPr/>
    </dgm:pt>
    <dgm:pt modelId="{8BD4E02C-B4C4-4541-9CB4-63E23BF98B53}" type="pres">
      <dgm:prSet presAssocID="{DAC4B757-63D4-4753-A778-EA4E718AF9F0}" presName="textRect" presStyleLbl="revTx" presStyleIdx="1" presStyleCnt="3">
        <dgm:presLayoutVars>
          <dgm:chMax val="1"/>
          <dgm:chPref val="1"/>
        </dgm:presLayoutVars>
      </dgm:prSet>
      <dgm:spPr/>
    </dgm:pt>
    <dgm:pt modelId="{330B5D45-65F7-4C59-8641-23D3AF60EEE6}" type="pres">
      <dgm:prSet presAssocID="{8A781BF3-AC8C-4DDC-9DA0-B700072018A0}" presName="sibTrans" presStyleCnt="0"/>
      <dgm:spPr/>
    </dgm:pt>
    <dgm:pt modelId="{0FA8E048-AD88-4850-89B2-3F3BDDFE6798}" type="pres">
      <dgm:prSet presAssocID="{057AE9C7-136C-4122-9AC8-00DCA282B8D2}" presName="compNode" presStyleCnt="0"/>
      <dgm:spPr/>
    </dgm:pt>
    <dgm:pt modelId="{9EB2BCE8-60E4-4C6F-9900-B6D226A6B203}" type="pres">
      <dgm:prSet presAssocID="{057AE9C7-136C-4122-9AC8-00DCA282B8D2}" presName="iconBgRect" presStyleLbl="bgShp" presStyleIdx="2" presStyleCnt="3"/>
      <dgm:spPr/>
    </dgm:pt>
    <dgm:pt modelId="{7A584FA3-12ED-47BB-8D64-EB8BCC33A70D}" type="pres">
      <dgm:prSet presAssocID="{057AE9C7-136C-4122-9AC8-00DCA282B8D2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äkchen"/>
        </a:ext>
      </dgm:extLst>
    </dgm:pt>
    <dgm:pt modelId="{A9BD7D01-12AB-4678-A26B-B800B567C4EE}" type="pres">
      <dgm:prSet presAssocID="{057AE9C7-136C-4122-9AC8-00DCA282B8D2}" presName="spaceRect" presStyleCnt="0"/>
      <dgm:spPr/>
    </dgm:pt>
    <dgm:pt modelId="{8F1D46A0-97A4-4CBC-9302-4EEB3F4D55EB}" type="pres">
      <dgm:prSet presAssocID="{057AE9C7-136C-4122-9AC8-00DCA282B8D2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FD4A3D32-0375-4E72-A1BE-A57DE21671DB}" srcId="{5FF76BC8-B0C0-44EA-BDB6-1D9E112DF3E5}" destId="{0FA12690-5A1C-45EA-8450-BC7F9D1C6617}" srcOrd="0" destOrd="0" parTransId="{341F8298-BC5A-403E-8F70-9E5FC317790E}" sibTransId="{2CFE4607-448D-4137-AB8E-F9FF7412B1A5}"/>
    <dgm:cxn modelId="{F43EB664-F1CF-40EA-806B-A7EB96F9B323}" type="presOf" srcId="{057AE9C7-136C-4122-9AC8-00DCA282B8D2}" destId="{8F1D46A0-97A4-4CBC-9302-4EEB3F4D55EB}" srcOrd="0" destOrd="0" presId="urn:microsoft.com/office/officeart/2018/5/layout/IconCircleLabelList"/>
    <dgm:cxn modelId="{216A3C6D-EBD9-4326-BEA2-AF2ABA613197}" type="presOf" srcId="{0FA12690-5A1C-45EA-8450-BC7F9D1C6617}" destId="{25400E64-1669-42AB-83E1-4024F9C2BF69}" srcOrd="0" destOrd="0" presId="urn:microsoft.com/office/officeart/2018/5/layout/IconCircleLabelList"/>
    <dgm:cxn modelId="{8A057D97-4FDE-44F1-AA3A-F09F353A5EE7}" srcId="{5FF76BC8-B0C0-44EA-BDB6-1D9E112DF3E5}" destId="{DAC4B757-63D4-4753-A778-EA4E718AF9F0}" srcOrd="1" destOrd="0" parTransId="{C8068415-3ED8-47D5-BD83-A28843A27FF1}" sibTransId="{8A781BF3-AC8C-4DDC-9DA0-B700072018A0}"/>
    <dgm:cxn modelId="{C8806E99-D360-4A0D-851B-6E695144CF7F}" type="presOf" srcId="{5FF76BC8-B0C0-44EA-BDB6-1D9E112DF3E5}" destId="{CD7F0D8D-B61F-403A-8D78-D5277955413E}" srcOrd="0" destOrd="0" presId="urn:microsoft.com/office/officeart/2018/5/layout/IconCircleLabelList"/>
    <dgm:cxn modelId="{28D726A0-9361-48A0-A71E-464B662823EC}" srcId="{5FF76BC8-B0C0-44EA-BDB6-1D9E112DF3E5}" destId="{057AE9C7-136C-4122-9AC8-00DCA282B8D2}" srcOrd="2" destOrd="0" parTransId="{855647B9-9B4C-490F-A04A-F28CB00F2B87}" sibTransId="{0D94F8C0-480B-4E16-B453-53313ACBBE4C}"/>
    <dgm:cxn modelId="{9152DBE4-7123-4AD1-B5D5-6C255332BDAE}" type="presOf" srcId="{DAC4B757-63D4-4753-A778-EA4E718AF9F0}" destId="{8BD4E02C-B4C4-4541-9CB4-63E23BF98B53}" srcOrd="0" destOrd="0" presId="urn:microsoft.com/office/officeart/2018/5/layout/IconCircleLabelList"/>
    <dgm:cxn modelId="{5BA1BB35-17BE-4056-AA7E-7F322AC24D2B}" type="presParOf" srcId="{CD7F0D8D-B61F-403A-8D78-D5277955413E}" destId="{A2882F3C-C7B1-4178-B917-0AC667C2087D}" srcOrd="0" destOrd="0" presId="urn:microsoft.com/office/officeart/2018/5/layout/IconCircleLabelList"/>
    <dgm:cxn modelId="{E8662D47-B1A7-422B-AE7B-6232D713535D}" type="presParOf" srcId="{A2882F3C-C7B1-4178-B917-0AC667C2087D}" destId="{A8552582-52CD-4A2A-93C2-98AC6A811144}" srcOrd="0" destOrd="0" presId="urn:microsoft.com/office/officeart/2018/5/layout/IconCircleLabelList"/>
    <dgm:cxn modelId="{37C63D4D-45B3-4E49-9D60-088D3791C698}" type="presParOf" srcId="{A2882F3C-C7B1-4178-B917-0AC667C2087D}" destId="{7BD12AC2-5402-41DC-A2B3-AB440234AE61}" srcOrd="1" destOrd="0" presId="urn:microsoft.com/office/officeart/2018/5/layout/IconCircleLabelList"/>
    <dgm:cxn modelId="{26D008CE-968E-4400-8429-7F5FFCCD62E0}" type="presParOf" srcId="{A2882F3C-C7B1-4178-B917-0AC667C2087D}" destId="{709926EC-B368-4410-A903-C035A9828C65}" srcOrd="2" destOrd="0" presId="urn:microsoft.com/office/officeart/2018/5/layout/IconCircleLabelList"/>
    <dgm:cxn modelId="{14FD6A65-D88D-41F9-B4A0-A554C3EC06F0}" type="presParOf" srcId="{A2882F3C-C7B1-4178-B917-0AC667C2087D}" destId="{25400E64-1669-42AB-83E1-4024F9C2BF69}" srcOrd="3" destOrd="0" presId="urn:microsoft.com/office/officeart/2018/5/layout/IconCircleLabelList"/>
    <dgm:cxn modelId="{5AD77050-0D82-4BAA-AB0B-C198A31A9DC2}" type="presParOf" srcId="{CD7F0D8D-B61F-403A-8D78-D5277955413E}" destId="{6E14D5D4-50E9-463E-A37A-BC51B98F5EE9}" srcOrd="1" destOrd="0" presId="urn:microsoft.com/office/officeart/2018/5/layout/IconCircleLabelList"/>
    <dgm:cxn modelId="{931F3400-124A-41FB-B608-C615157D1580}" type="presParOf" srcId="{CD7F0D8D-B61F-403A-8D78-D5277955413E}" destId="{701A6CA5-973F-4764-92BD-BBCD1348FCCC}" srcOrd="2" destOrd="0" presId="urn:microsoft.com/office/officeart/2018/5/layout/IconCircleLabelList"/>
    <dgm:cxn modelId="{9D7168A2-2385-4B79-8C3F-DEEB9FA27861}" type="presParOf" srcId="{701A6CA5-973F-4764-92BD-BBCD1348FCCC}" destId="{56BCE324-1580-43B9-A432-3FEC3B357DDA}" srcOrd="0" destOrd="0" presId="urn:microsoft.com/office/officeart/2018/5/layout/IconCircleLabelList"/>
    <dgm:cxn modelId="{3EAB3C9E-3280-4773-A2D1-8109EB81DE04}" type="presParOf" srcId="{701A6CA5-973F-4764-92BD-BBCD1348FCCC}" destId="{221B3F88-98A8-46AE-9F8C-4250BAC563BE}" srcOrd="1" destOrd="0" presId="urn:microsoft.com/office/officeart/2018/5/layout/IconCircleLabelList"/>
    <dgm:cxn modelId="{6D7090CB-FFE6-49E5-8C1E-08F1287F2A48}" type="presParOf" srcId="{701A6CA5-973F-4764-92BD-BBCD1348FCCC}" destId="{84DC5F40-9CB5-4FA6-BBF8-040253F76E68}" srcOrd="2" destOrd="0" presId="urn:microsoft.com/office/officeart/2018/5/layout/IconCircleLabelList"/>
    <dgm:cxn modelId="{6C4A2B1D-5DD4-4608-B010-1B9F767254D6}" type="presParOf" srcId="{701A6CA5-973F-4764-92BD-BBCD1348FCCC}" destId="{8BD4E02C-B4C4-4541-9CB4-63E23BF98B53}" srcOrd="3" destOrd="0" presId="urn:microsoft.com/office/officeart/2018/5/layout/IconCircleLabelList"/>
    <dgm:cxn modelId="{9CCAA5F1-E464-488D-A523-5086C422835D}" type="presParOf" srcId="{CD7F0D8D-B61F-403A-8D78-D5277955413E}" destId="{330B5D45-65F7-4C59-8641-23D3AF60EEE6}" srcOrd="3" destOrd="0" presId="urn:microsoft.com/office/officeart/2018/5/layout/IconCircleLabelList"/>
    <dgm:cxn modelId="{ECF09F54-12DF-4D15-A432-4136E72C96A7}" type="presParOf" srcId="{CD7F0D8D-B61F-403A-8D78-D5277955413E}" destId="{0FA8E048-AD88-4850-89B2-3F3BDDFE6798}" srcOrd="4" destOrd="0" presId="urn:microsoft.com/office/officeart/2018/5/layout/IconCircleLabelList"/>
    <dgm:cxn modelId="{EEF73DCA-8204-41A2-B789-7D94942EF6D4}" type="presParOf" srcId="{0FA8E048-AD88-4850-89B2-3F3BDDFE6798}" destId="{9EB2BCE8-60E4-4C6F-9900-B6D226A6B203}" srcOrd="0" destOrd="0" presId="urn:microsoft.com/office/officeart/2018/5/layout/IconCircleLabelList"/>
    <dgm:cxn modelId="{BB1324E4-2D6D-476B-B229-6D5A3839B5F4}" type="presParOf" srcId="{0FA8E048-AD88-4850-89B2-3F3BDDFE6798}" destId="{7A584FA3-12ED-47BB-8D64-EB8BCC33A70D}" srcOrd="1" destOrd="0" presId="urn:microsoft.com/office/officeart/2018/5/layout/IconCircleLabelList"/>
    <dgm:cxn modelId="{49D45A9A-39C8-4872-BB63-F56F893C964C}" type="presParOf" srcId="{0FA8E048-AD88-4850-89B2-3F3BDDFE6798}" destId="{A9BD7D01-12AB-4678-A26B-B800B567C4EE}" srcOrd="2" destOrd="0" presId="urn:microsoft.com/office/officeart/2018/5/layout/IconCircleLabelList"/>
    <dgm:cxn modelId="{3A86A0F7-EF35-4DE3-9EC6-23643B5A7174}" type="presParOf" srcId="{0FA8E048-AD88-4850-89B2-3F3BDDFE6798}" destId="{8F1D46A0-97A4-4CBC-9302-4EEB3F4D55EB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552582-52CD-4A2A-93C2-98AC6A811144}">
      <dsp:nvSpPr>
        <dsp:cNvPr id="0" name=""/>
        <dsp:cNvSpPr/>
      </dsp:nvSpPr>
      <dsp:spPr>
        <a:xfrm>
          <a:off x="702434" y="59638"/>
          <a:ext cx="1955812" cy="1955812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D12AC2-5402-41DC-A2B3-AB440234AE61}">
      <dsp:nvSpPr>
        <dsp:cNvPr id="0" name=""/>
        <dsp:cNvSpPr/>
      </dsp:nvSpPr>
      <dsp:spPr>
        <a:xfrm>
          <a:off x="1119247" y="476450"/>
          <a:ext cx="1122187" cy="112218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5400E64-1669-42AB-83E1-4024F9C2BF69}">
      <dsp:nvSpPr>
        <dsp:cNvPr id="0" name=""/>
        <dsp:cNvSpPr/>
      </dsp:nvSpPr>
      <dsp:spPr>
        <a:xfrm>
          <a:off x="77216" y="2624638"/>
          <a:ext cx="32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778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de-DE" sz="4000" b="0" i="0" kern="1200" dirty="0"/>
            <a:t>Übersicht</a:t>
          </a:r>
          <a:endParaRPr lang="en-US" sz="4000" kern="1200" dirty="0"/>
        </a:p>
      </dsp:txBody>
      <dsp:txXfrm>
        <a:off x="77216" y="2624638"/>
        <a:ext cx="3206250" cy="720000"/>
      </dsp:txXfrm>
    </dsp:sp>
    <dsp:sp modelId="{56BCE324-1580-43B9-A432-3FEC3B357DDA}">
      <dsp:nvSpPr>
        <dsp:cNvPr id="0" name=""/>
        <dsp:cNvSpPr/>
      </dsp:nvSpPr>
      <dsp:spPr>
        <a:xfrm>
          <a:off x="4469778" y="59638"/>
          <a:ext cx="1955812" cy="1955812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21B3F88-98A8-46AE-9F8C-4250BAC563BE}">
      <dsp:nvSpPr>
        <dsp:cNvPr id="0" name=""/>
        <dsp:cNvSpPr/>
      </dsp:nvSpPr>
      <dsp:spPr>
        <a:xfrm>
          <a:off x="4886591" y="476450"/>
          <a:ext cx="1122187" cy="112218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BD4E02C-B4C4-4541-9CB4-63E23BF98B53}">
      <dsp:nvSpPr>
        <dsp:cNvPr id="0" name=""/>
        <dsp:cNvSpPr/>
      </dsp:nvSpPr>
      <dsp:spPr>
        <a:xfrm>
          <a:off x="3844559" y="2624638"/>
          <a:ext cx="32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778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4000" kern="1200" dirty="0"/>
            <a:t>Teil 1</a:t>
          </a:r>
        </a:p>
      </dsp:txBody>
      <dsp:txXfrm>
        <a:off x="3844559" y="2624638"/>
        <a:ext cx="3206250" cy="720000"/>
      </dsp:txXfrm>
    </dsp:sp>
    <dsp:sp modelId="{9EB2BCE8-60E4-4C6F-9900-B6D226A6B203}">
      <dsp:nvSpPr>
        <dsp:cNvPr id="0" name=""/>
        <dsp:cNvSpPr/>
      </dsp:nvSpPr>
      <dsp:spPr>
        <a:xfrm>
          <a:off x="8237122" y="59638"/>
          <a:ext cx="1955812" cy="1955812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A584FA3-12ED-47BB-8D64-EB8BCC33A70D}">
      <dsp:nvSpPr>
        <dsp:cNvPr id="0" name=""/>
        <dsp:cNvSpPr/>
      </dsp:nvSpPr>
      <dsp:spPr>
        <a:xfrm>
          <a:off x="8653935" y="476450"/>
          <a:ext cx="1122187" cy="112218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1D46A0-97A4-4CBC-9302-4EEB3F4D55EB}">
      <dsp:nvSpPr>
        <dsp:cNvPr id="0" name=""/>
        <dsp:cNvSpPr/>
      </dsp:nvSpPr>
      <dsp:spPr>
        <a:xfrm>
          <a:off x="7611903" y="2624638"/>
          <a:ext cx="32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778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de-DE" sz="4000" b="0" i="0" kern="1200" dirty="0"/>
            <a:t>Teil 2</a:t>
          </a:r>
          <a:endParaRPr lang="en-US" sz="4000" kern="1200" dirty="0"/>
        </a:p>
      </dsp:txBody>
      <dsp:txXfrm>
        <a:off x="7611903" y="2624638"/>
        <a:ext cx="320625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960672BD-261C-4EDC-9C5E-C246835120E7}" type="datetime1">
              <a:rPr lang="de-DE" smtClean="0"/>
              <a:t>13.10.2022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7798501B-77B5-4365-9881-C6E19A3C1E42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5145615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6B5664F4-ABD2-4F09-9758-D36145E15169}" type="datetime1">
              <a:rPr lang="de-DE" smtClean="0"/>
              <a:t>13.10.2022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de-DE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de-DE" dirty="0"/>
              <a:t>Textmasterformat durch Klicken bearbeiten</a:t>
            </a:r>
          </a:p>
          <a:p>
            <a:pPr lvl="1" rtl="0"/>
            <a:r>
              <a:rPr lang="de-DE" dirty="0"/>
              <a:t>Zweite Ebene</a:t>
            </a:r>
          </a:p>
          <a:p>
            <a:pPr lvl="2" rtl="0"/>
            <a:r>
              <a:rPr lang="de-DE" dirty="0"/>
              <a:t>Dritte Ebene</a:t>
            </a:r>
          </a:p>
          <a:p>
            <a:pPr lvl="3" rtl="0"/>
            <a:r>
              <a:rPr lang="de-DE" dirty="0"/>
              <a:t>Vierte Ebene</a:t>
            </a:r>
          </a:p>
          <a:p>
            <a:pPr lvl="4" rtl="0"/>
            <a:r>
              <a:rPr lang="de-DE" dirty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FC8BD8E7-1312-41F3-99C4-6DA5AF891969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9208429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C8BD8E7-1312-41F3-99C4-6DA5AF891969}" type="slidenum">
              <a:rPr lang="de-DE" smtClean="0"/>
              <a:t>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842479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FC8BD8E7-1312-41F3-99C4-6DA5AF891969}" type="slidenum">
              <a:rPr lang="de-DE" smtClean="0"/>
              <a:t>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492806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C8BD8E7-1312-41F3-99C4-6DA5AF891969}" type="slidenum">
              <a:rPr lang="de-DE" smtClean="0"/>
              <a:t>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926706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C8BD8E7-1312-41F3-99C4-6DA5AF891969}" type="slidenum">
              <a:rPr lang="de-DE" smtClean="0"/>
              <a:t>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754105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C8BD8E7-1312-41F3-99C4-6DA5AF891969}" type="slidenum">
              <a:rPr lang="de-DE" smtClean="0"/>
              <a:t>22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377000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C62BBC2-F8BD-4F8F-ABAE-94F032CEEB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6C6221E-61E5-41B8-8B8A-6A97ECE309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F5F461A-2954-4B84-B9A0-D7E405566F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E5856-A753-4E39-9244-0500201B2094}" type="datetimeFigureOut">
              <a:rPr lang="de-DE" smtClean="0"/>
              <a:t>13.10.2022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3E76319-D33A-4880-A944-19097B710F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7D36B6F-A5A7-4D7E-983C-7B3F82D26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5CE18-5115-4B79-AEF9-010CFB3A5D5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79044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C96ADC6-BDC4-42FB-97FB-DA73ECD9CEE8}" type="datetime1">
              <a:rPr lang="de-DE" smtClean="0"/>
              <a:t>13.10.2022</a:t>
            </a:fld>
            <a:endParaRPr lang="de-D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de-DE"/>
              <a:t>Fußzeile hinzufügen</a:t>
            </a:r>
            <a:endParaRPr lang="de-D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12947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C96ADC6-BDC4-42FB-97FB-DA73ECD9CEE8}" type="datetime1">
              <a:rPr lang="de-DE" smtClean="0"/>
              <a:t>13.10.2022</a:t>
            </a:fld>
            <a:endParaRPr lang="de-D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de-DE"/>
              <a:t>Fußzeile hinzufügen</a:t>
            </a:r>
            <a:endParaRPr lang="de-D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5503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C96ADC6-BDC4-42FB-97FB-DA73ECD9CEE8}" type="datetime1">
              <a:rPr lang="de-DE" smtClean="0"/>
              <a:t>13.10.2022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de-DE"/>
              <a:t>Fußzeile hinzufügen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77792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de-DE"/>
              <a:t>Mastertextformat bearbeiten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C96ADC6-BDC4-42FB-97FB-DA73ECD9CEE8}" type="datetime1">
              <a:rPr lang="de-DE" smtClean="0"/>
              <a:t>13.10.2022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de-DE"/>
              <a:t>Fußzeile hinzufügen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74645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C96ADC6-BDC4-42FB-97FB-DA73ECD9CEE8}" type="datetime1">
              <a:rPr lang="de-DE" smtClean="0"/>
              <a:t>13.10.2022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de-DE"/>
              <a:t>Fußzeile hinzufügen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59213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C96ADC6-BDC4-42FB-97FB-DA73ECD9CEE8}" type="datetime1">
              <a:rPr lang="de-DE" smtClean="0"/>
              <a:t>13.10.2022</a:t>
            </a:fld>
            <a:endParaRPr lang="de-DE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de-DE"/>
              <a:t>Fußzeile hinzufügen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99319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Bild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C96ADC6-BDC4-42FB-97FB-DA73ECD9CEE8}" type="datetime1">
              <a:rPr lang="de-DE" smtClean="0"/>
              <a:t>13.10.2022</a:t>
            </a:fld>
            <a:endParaRPr lang="de-DE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de-DE"/>
              <a:t>Fußzeile hinzufügen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71844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6D86D372-411D-4B4E-9C3F-27EFF2F8BE1E}" type="datetime1">
              <a:rPr lang="de-DE" smtClean="0"/>
              <a:t>13.10.2022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de-DE"/>
              <a:t>Fußzeile hinzufügen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69176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E326EB1D-CBBF-438D-A188-239583155CD5}" type="datetime1">
              <a:rPr lang="de-DE" smtClean="0"/>
              <a:t>13.10.2022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de-DE"/>
              <a:t>Fußzeile hinzufügen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2204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bschnittsüberschrift"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304800" y="304800"/>
            <a:ext cx="11582400" cy="6248400"/>
          </a:xfrm>
          <a:prstGeom prst="rect">
            <a:avLst/>
          </a:prstGeom>
          <a:noFill/>
          <a:ln w="5080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831850" y="2483427"/>
            <a:ext cx="10515600" cy="2743200"/>
          </a:xfrm>
        </p:spPr>
        <p:txBody>
          <a:bodyPr rtlCol="0" anchor="b">
            <a:normAutofit/>
          </a:bodyPr>
          <a:lstStyle>
            <a:lvl1pPr algn="ctr">
              <a:defRPr sz="4400" spc="-5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0" hasCustomPrompt="1"/>
          </p:nvPr>
        </p:nvSpPr>
        <p:spPr>
          <a:xfrm>
            <a:off x="835025" y="5257800"/>
            <a:ext cx="10515600" cy="914400"/>
          </a:xfrm>
        </p:spPr>
        <p:txBody>
          <a:bodyPr rtlCol="0">
            <a:normAutofit/>
          </a:bodyPr>
          <a:lstStyle>
            <a:lvl1pPr marL="0" indent="0" algn="ctr">
              <a:spcBef>
                <a:spcPts val="0"/>
              </a:spcBef>
              <a:buFontTx/>
              <a:buNone/>
              <a:defRPr sz="2000" cap="all" spc="50" baseline="0">
                <a:solidFill>
                  <a:schemeClr val="bg1"/>
                </a:solidFill>
              </a:defRPr>
            </a:lvl1pPr>
            <a:lvl2pPr marL="365760" indent="0" algn="ctr">
              <a:buNone/>
              <a:defRPr sz="2000" cap="all" spc="50" baseline="0">
                <a:solidFill>
                  <a:schemeClr val="bg1"/>
                </a:solidFill>
              </a:defRPr>
            </a:lvl2pPr>
            <a:lvl3pPr algn="ctr">
              <a:defRPr sz="2000" cap="all" spc="50" baseline="0">
                <a:solidFill>
                  <a:schemeClr val="bg1"/>
                </a:solidFill>
              </a:defRPr>
            </a:lvl3pPr>
            <a:lvl4pPr algn="ctr">
              <a:defRPr sz="2000" cap="all" spc="50" baseline="0">
                <a:solidFill>
                  <a:schemeClr val="bg1"/>
                </a:solidFill>
              </a:defRPr>
            </a:lvl4pPr>
            <a:lvl5pPr algn="ctr">
              <a:defRPr sz="2000" cap="all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de-DE"/>
              <a:t>Textmasterformate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067780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10/13/2022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A1DC1D16-35AE-483F-A8F9-EC1EF24F09BF}"/>
              </a:ext>
            </a:extLst>
          </p:cNvPr>
          <p:cNvSpPr/>
          <p:nvPr userDrawn="1"/>
        </p:nvSpPr>
        <p:spPr>
          <a:xfrm>
            <a:off x="304800" y="304800"/>
            <a:ext cx="11582400" cy="6248400"/>
          </a:xfrm>
          <a:prstGeom prst="rect">
            <a:avLst/>
          </a:prstGeom>
          <a:noFill/>
          <a:ln w="5080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56866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0158FB9A-9055-4D91-A8D6-422B1A47ADD6}" type="datetime1">
              <a:rPr lang="de-DE" smtClean="0"/>
              <a:t>13.10.2022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de-DE"/>
              <a:t>Fußzeile hinzufügen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61330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C96ADC6-BDC4-42FB-97FB-DA73ECD9CEE8}" type="datetime1">
              <a:rPr lang="de-DE" smtClean="0"/>
              <a:t>13.10.2022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de-DE"/>
              <a:t>Fußzeile hinzufügen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66696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3AD2B2A-001E-4204-A9F7-ADB62FDFB3C2}" type="datetime1">
              <a:rPr lang="de-DE" smtClean="0"/>
              <a:t>13.10.2022</a:t>
            </a:fld>
            <a:endParaRPr lang="de-D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de-DE"/>
              <a:t>Fußzeile hinzufügen</a:t>
            </a:r>
            <a:endParaRPr lang="de-D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81747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D0598511-F564-4313-9C85-1BB6BF3D8A32}" type="datetime1">
              <a:rPr lang="de-DE" smtClean="0"/>
              <a:t>13.10.2022</a:t>
            </a:fld>
            <a:endParaRPr lang="de-DE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de-DE"/>
              <a:t>Fußzeile hinzufügen</a:t>
            </a:r>
            <a:endParaRPr lang="de-DE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7127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2E8B8011-CBA9-4FB0-934D-C2F23F0053DB}" type="datetime1">
              <a:rPr lang="de-DE" smtClean="0"/>
              <a:t>13.10.2022</a:t>
            </a:fld>
            <a:endParaRPr lang="de-DE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de-DE"/>
              <a:t>Fußzeile hinzufügen</a:t>
            </a:r>
            <a:endParaRPr lang="de-DE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35545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10/13/2022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2399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C96ADC6-BDC4-42FB-97FB-DA73ECD9CEE8}" type="datetime1">
              <a:rPr lang="de-DE" smtClean="0"/>
              <a:t>13.10.2022</a:t>
            </a:fld>
            <a:endParaRPr lang="de-DE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de-DE"/>
              <a:t>Fußzeile hinzufügen</a:t>
            </a:r>
            <a:endParaRPr lang="de-DE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60322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4.xml"/><Relationship Id="rId1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4.xml"/><Relationship Id="rId21" Type="http://schemas.openxmlformats.org/officeDocument/2006/relationships/image" Target="../media/image3.png"/><Relationship Id="rId7" Type="http://schemas.openxmlformats.org/officeDocument/2006/relationships/slideLayout" Target="../slideLayouts/slideLayout8.xml"/><Relationship Id="rId12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3.xml"/><Relationship Id="rId16" Type="http://schemas.openxmlformats.org/officeDocument/2006/relationships/slideLayout" Target="../slideLayouts/slideLayout17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6.xml"/><Relationship Id="rId23" Type="http://schemas.openxmlformats.org/officeDocument/2006/relationships/image" Target="../media/image5.png"/><Relationship Id="rId10" Type="http://schemas.openxmlformats.org/officeDocument/2006/relationships/slideLayout" Target="../slideLayouts/slideLayout11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5.xml"/><Relationship Id="rId22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8F98253D-F315-4F19-9476-B18AFA8D51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C8619FC-4359-45CC-9FC4-31D56B25C5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0961D62-3941-4823-9585-51F72D67BEE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7E5856-A753-4E39-9244-0500201B2094}" type="datetimeFigureOut">
              <a:rPr lang="de-DE" smtClean="0"/>
              <a:t>13.10.2022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7935CE6-7D0C-4D3B-B2D6-22019B5691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91B8ADC-AC92-4032-A2DF-701CE9A7CB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95CE18-5115-4B79-AEF9-010CFB3A5D5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076033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B87E5856-A753-4E39-9244-0500201B2094}" type="datetimeFigureOut">
              <a:rPr lang="de-DE" smtClean="0"/>
              <a:t>13.10.2022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95CE18-5115-4B79-AEF9-010CFB3A5D52}" type="slidenum">
              <a:rPr lang="de-DE" smtClean="0"/>
              <a:t>‹Nr.›</a:t>
            </a:fld>
            <a:endParaRPr lang="de-DE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A3666F43-8D2F-4503-8AFF-CBD208E0A1AD}"/>
              </a:ext>
            </a:extLst>
          </p:cNvPr>
          <p:cNvSpPr/>
          <p:nvPr userDrawn="1"/>
        </p:nvSpPr>
        <p:spPr>
          <a:xfrm>
            <a:off x="0" y="6583680"/>
            <a:ext cx="12192000" cy="27432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3031549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  <p:sldLayoutId id="2147483701" r:id="rId17"/>
    <p:sldLayoutId id="2147483651" r:id="rId1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gi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.png"/><Relationship Id="rId7" Type="http://schemas.openxmlformats.org/officeDocument/2006/relationships/image" Target="../media/image2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.png"/><Relationship Id="rId7" Type="http://schemas.openxmlformats.org/officeDocument/2006/relationships/image" Target="../media/image2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.png"/><Relationship Id="rId7" Type="http://schemas.openxmlformats.org/officeDocument/2006/relationships/image" Target="../media/image2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2.png"/><Relationship Id="rId7" Type="http://schemas.openxmlformats.org/officeDocument/2006/relationships/image" Target="../media/image3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4" name="Rectangle 73">
            <a:extLst>
              <a:ext uri="{FF2B5EF4-FFF2-40B4-BE49-F238E27FC236}">
                <a16:creationId xmlns:a16="http://schemas.microsoft.com/office/drawing/2014/main" id="{3E443FD7-A66B-4AA0-872D-B088B9BC5F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4CCC3A6-5BB9-43C7-95E8-8CC2D7EC53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4095" y="851517"/>
            <a:ext cx="5238466" cy="2991416"/>
          </a:xfrm>
        </p:spPr>
        <p:txBody>
          <a:bodyPr anchor="b">
            <a:normAutofit/>
          </a:bodyPr>
          <a:lstStyle/>
          <a:p>
            <a:pPr algn="l"/>
            <a:r>
              <a:rPr lang="de-DE" sz="6600" b="1" i="1" dirty="0"/>
              <a:t>FEEDBACK APP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CE70ED9-B245-42E7-88F0-D53E3DBD50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94096" y="3842932"/>
            <a:ext cx="4167115" cy="2163551"/>
          </a:xfrm>
        </p:spPr>
        <p:txBody>
          <a:bodyPr anchor="t">
            <a:normAutofit/>
          </a:bodyPr>
          <a:lstStyle/>
          <a:p>
            <a:pPr algn="l"/>
            <a:r>
              <a:rPr lang="de-DE" sz="2800" i="1" dirty="0"/>
              <a:t>Diplomarbeit 2021/2022</a:t>
            </a:r>
          </a:p>
          <a:p>
            <a:pPr algn="l"/>
            <a:endParaRPr lang="de-DE" sz="2800" dirty="0"/>
          </a:p>
          <a:p>
            <a:pPr algn="l"/>
            <a:r>
              <a:rPr lang="de-DE" sz="2800" i="1" dirty="0"/>
              <a:t>Mirzet </a:t>
            </a:r>
            <a:r>
              <a:rPr lang="de-DE" sz="2800" i="1" dirty="0" err="1"/>
              <a:t>Sakonjic</a:t>
            </a:r>
            <a:endParaRPr lang="de-DE" sz="2800" i="1" dirty="0"/>
          </a:p>
          <a:p>
            <a:pPr algn="l"/>
            <a:r>
              <a:rPr lang="de-DE" sz="2800" i="1" dirty="0"/>
              <a:t>Stefano Pyringer</a:t>
            </a:r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C04BE0EF-3561-49B4-9A29-F283168A9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0370" y="851518"/>
            <a:ext cx="6184806" cy="5154967"/>
          </a:xfrm>
          <a:custGeom>
            <a:avLst/>
            <a:gdLst>
              <a:gd name="connsiteX0" fmla="*/ 363179 w 6184806"/>
              <a:gd name="connsiteY0" fmla="*/ 3125191 h 5154967"/>
              <a:gd name="connsiteX1" fmla="*/ 898270 w 6184806"/>
              <a:gd name="connsiteY1" fmla="*/ 3125191 h 5154967"/>
              <a:gd name="connsiteX2" fmla="*/ 980326 w 6184806"/>
              <a:gd name="connsiteY2" fmla="*/ 3173551 h 5154967"/>
              <a:gd name="connsiteX3" fmla="*/ 1248448 w 6184806"/>
              <a:gd name="connsiteY3" fmla="*/ 3635277 h 5154967"/>
              <a:gd name="connsiteX4" fmla="*/ 1248448 w 6184806"/>
              <a:gd name="connsiteY4" fmla="*/ 3729695 h 5154967"/>
              <a:gd name="connsiteX5" fmla="*/ 980326 w 6184806"/>
              <a:gd name="connsiteY5" fmla="*/ 4191421 h 5154967"/>
              <a:gd name="connsiteX6" fmla="*/ 898270 w 6184806"/>
              <a:gd name="connsiteY6" fmla="*/ 4239781 h 5154967"/>
              <a:gd name="connsiteX7" fmla="*/ 363179 w 6184806"/>
              <a:gd name="connsiteY7" fmla="*/ 4239781 h 5154967"/>
              <a:gd name="connsiteX8" fmla="*/ 279969 w 6184806"/>
              <a:gd name="connsiteY8" fmla="*/ 4191421 h 5154967"/>
              <a:gd name="connsiteX9" fmla="*/ 13002 w 6184806"/>
              <a:gd name="connsiteY9" fmla="*/ 3729695 h 5154967"/>
              <a:gd name="connsiteX10" fmla="*/ 13002 w 6184806"/>
              <a:gd name="connsiteY10" fmla="*/ 3635277 h 5154967"/>
              <a:gd name="connsiteX11" fmla="*/ 279969 w 6184806"/>
              <a:gd name="connsiteY11" fmla="*/ 3173551 h 5154967"/>
              <a:gd name="connsiteX12" fmla="*/ 363179 w 6184806"/>
              <a:gd name="connsiteY12" fmla="*/ 3125191 h 5154967"/>
              <a:gd name="connsiteX13" fmla="*/ 2489721 w 6184806"/>
              <a:gd name="connsiteY13" fmla="*/ 570035 h 5154967"/>
              <a:gd name="connsiteX14" fmla="*/ 2764862 w 6184806"/>
              <a:gd name="connsiteY14" fmla="*/ 570035 h 5154967"/>
              <a:gd name="connsiteX15" fmla="*/ 2796959 w 6184806"/>
              <a:gd name="connsiteY15" fmla="*/ 570035 h 5154967"/>
              <a:gd name="connsiteX16" fmla="*/ 2827587 w 6184806"/>
              <a:gd name="connsiteY16" fmla="*/ 622777 h 5154967"/>
              <a:gd name="connsiteX17" fmla="*/ 2977604 w 6184806"/>
              <a:gd name="connsiteY17" fmla="*/ 881117 h 5154967"/>
              <a:gd name="connsiteX18" fmla="*/ 2977604 w 6184806"/>
              <a:gd name="connsiteY18" fmla="*/ 1025720 h 5154967"/>
              <a:gd name="connsiteX19" fmla="*/ 2566968 w 6184806"/>
              <a:gd name="connsiteY19" fmla="*/ 1732863 h 5154967"/>
              <a:gd name="connsiteX20" fmla="*/ 2441299 w 6184806"/>
              <a:gd name="connsiteY20" fmla="*/ 1806927 h 5154967"/>
              <a:gd name="connsiteX21" fmla="*/ 1621798 w 6184806"/>
              <a:gd name="connsiteY21" fmla="*/ 1806927 h 5154967"/>
              <a:gd name="connsiteX22" fmla="*/ 1583218 w 6184806"/>
              <a:gd name="connsiteY22" fmla="*/ 1801802 h 5154967"/>
              <a:gd name="connsiteX23" fmla="*/ 1556683 w 6184806"/>
              <a:gd name="connsiteY23" fmla="*/ 1790677 h 5154967"/>
              <a:gd name="connsiteX24" fmla="*/ 1572899 w 6184806"/>
              <a:gd name="connsiteY24" fmla="*/ 1762630 h 5154967"/>
              <a:gd name="connsiteX25" fmla="*/ 2147429 w 6184806"/>
              <a:gd name="connsiteY25" fmla="*/ 768968 h 5154967"/>
              <a:gd name="connsiteX26" fmla="*/ 2489721 w 6184806"/>
              <a:gd name="connsiteY26" fmla="*/ 570035 h 5154967"/>
              <a:gd name="connsiteX27" fmla="*/ 1573268 w 6184806"/>
              <a:gd name="connsiteY27" fmla="*/ 0 h 5154967"/>
              <a:gd name="connsiteX28" fmla="*/ 2497662 w 6184806"/>
              <a:gd name="connsiteY28" fmla="*/ 0 h 5154967"/>
              <a:gd name="connsiteX29" fmla="*/ 2639415 w 6184806"/>
              <a:gd name="connsiteY29" fmla="*/ 83546 h 5154967"/>
              <a:gd name="connsiteX30" fmla="*/ 2887862 w 6184806"/>
              <a:gd name="connsiteY30" fmla="*/ 511387 h 5154967"/>
              <a:gd name="connsiteX31" fmla="*/ 2915928 w 6184806"/>
              <a:gd name="connsiteY31" fmla="*/ 559720 h 5154967"/>
              <a:gd name="connsiteX32" fmla="*/ 2893844 w 6184806"/>
              <a:gd name="connsiteY32" fmla="*/ 559720 h 5154967"/>
              <a:gd name="connsiteX33" fmla="*/ 2789466 w 6184806"/>
              <a:gd name="connsiteY33" fmla="*/ 559720 h 5154967"/>
              <a:gd name="connsiteX34" fmla="*/ 2744122 w 6184806"/>
              <a:gd name="connsiteY34" fmla="*/ 481634 h 5154967"/>
              <a:gd name="connsiteX35" fmla="*/ 2570885 w 6184806"/>
              <a:gd name="connsiteY35" fmla="*/ 183309 h 5154967"/>
              <a:gd name="connsiteX36" fmla="*/ 2445216 w 6184806"/>
              <a:gd name="connsiteY36" fmla="*/ 109243 h 5154967"/>
              <a:gd name="connsiteX37" fmla="*/ 1625714 w 6184806"/>
              <a:gd name="connsiteY37" fmla="*/ 109243 h 5154967"/>
              <a:gd name="connsiteX38" fmla="*/ 1498276 w 6184806"/>
              <a:gd name="connsiteY38" fmla="*/ 183309 h 5154967"/>
              <a:gd name="connsiteX39" fmla="*/ 1089410 w 6184806"/>
              <a:gd name="connsiteY39" fmla="*/ 890450 h 5154967"/>
              <a:gd name="connsiteX40" fmla="*/ 1089410 w 6184806"/>
              <a:gd name="connsiteY40" fmla="*/ 1035054 h 5154967"/>
              <a:gd name="connsiteX41" fmla="*/ 1498276 w 6184806"/>
              <a:gd name="connsiteY41" fmla="*/ 1742196 h 5154967"/>
              <a:gd name="connsiteX42" fmla="*/ 1552039 w 6184806"/>
              <a:gd name="connsiteY42" fmla="*/ 1796422 h 5154967"/>
              <a:gd name="connsiteX43" fmla="*/ 1558260 w 6184806"/>
              <a:gd name="connsiteY43" fmla="*/ 1799029 h 5154967"/>
              <a:gd name="connsiteX44" fmla="*/ 1524911 w 6184806"/>
              <a:gd name="connsiteY44" fmla="*/ 1856707 h 5154967"/>
              <a:gd name="connsiteX45" fmla="*/ 1500108 w 6184806"/>
              <a:gd name="connsiteY45" fmla="*/ 1899604 h 5154967"/>
              <a:gd name="connsiteX46" fmla="*/ 1525834 w 6184806"/>
              <a:gd name="connsiteY46" fmla="*/ 1910390 h 5154967"/>
              <a:gd name="connsiteX47" fmla="*/ 1569352 w 6184806"/>
              <a:gd name="connsiteY47" fmla="*/ 1916170 h 5154967"/>
              <a:gd name="connsiteX48" fmla="*/ 2493745 w 6184806"/>
              <a:gd name="connsiteY48" fmla="*/ 1916170 h 5154967"/>
              <a:gd name="connsiteX49" fmla="*/ 2635498 w 6184806"/>
              <a:gd name="connsiteY49" fmla="*/ 1832627 h 5154967"/>
              <a:gd name="connsiteX50" fmla="*/ 3098693 w 6184806"/>
              <a:gd name="connsiteY50" fmla="*/ 1034974 h 5154967"/>
              <a:gd name="connsiteX51" fmla="*/ 3098693 w 6184806"/>
              <a:gd name="connsiteY51" fmla="*/ 871863 h 5154967"/>
              <a:gd name="connsiteX52" fmla="*/ 2945803 w 6184806"/>
              <a:gd name="connsiteY52" fmla="*/ 608576 h 5154967"/>
              <a:gd name="connsiteX53" fmla="*/ 2923422 w 6184806"/>
              <a:gd name="connsiteY53" fmla="*/ 570035 h 5154967"/>
              <a:gd name="connsiteX54" fmla="*/ 3027104 w 6184806"/>
              <a:gd name="connsiteY54" fmla="*/ 570035 h 5154967"/>
              <a:gd name="connsiteX55" fmla="*/ 4690846 w 6184806"/>
              <a:gd name="connsiteY55" fmla="*/ 570035 h 5154967"/>
              <a:gd name="connsiteX56" fmla="*/ 5028384 w 6184806"/>
              <a:gd name="connsiteY56" fmla="*/ 768968 h 5154967"/>
              <a:gd name="connsiteX57" fmla="*/ 6131323 w 6184806"/>
              <a:gd name="connsiteY57" fmla="*/ 2668304 h 5154967"/>
              <a:gd name="connsiteX58" fmla="*/ 6131323 w 6184806"/>
              <a:gd name="connsiteY58" fmla="*/ 3056698 h 5154967"/>
              <a:gd name="connsiteX59" fmla="*/ 5028384 w 6184806"/>
              <a:gd name="connsiteY59" fmla="*/ 4956035 h 5154967"/>
              <a:gd name="connsiteX60" fmla="*/ 4690846 w 6184806"/>
              <a:gd name="connsiteY60" fmla="*/ 5154967 h 5154967"/>
              <a:gd name="connsiteX61" fmla="*/ 2489721 w 6184806"/>
              <a:gd name="connsiteY61" fmla="*/ 5154967 h 5154967"/>
              <a:gd name="connsiteX62" fmla="*/ 2147429 w 6184806"/>
              <a:gd name="connsiteY62" fmla="*/ 4956035 h 5154967"/>
              <a:gd name="connsiteX63" fmla="*/ 1049243 w 6184806"/>
              <a:gd name="connsiteY63" fmla="*/ 3056698 h 5154967"/>
              <a:gd name="connsiteX64" fmla="*/ 1049243 w 6184806"/>
              <a:gd name="connsiteY64" fmla="*/ 2668304 h 5154967"/>
              <a:gd name="connsiteX65" fmla="*/ 1457007 w 6184806"/>
              <a:gd name="connsiteY65" fmla="*/ 1963067 h 5154967"/>
              <a:gd name="connsiteX66" fmla="*/ 1491373 w 6184806"/>
              <a:gd name="connsiteY66" fmla="*/ 1903634 h 5154967"/>
              <a:gd name="connsiteX67" fmla="*/ 1490164 w 6184806"/>
              <a:gd name="connsiteY67" fmla="*/ 1903127 h 5154967"/>
              <a:gd name="connsiteX68" fmla="*/ 1429519 w 6184806"/>
              <a:gd name="connsiteY68" fmla="*/ 1841960 h 5154967"/>
              <a:gd name="connsiteX69" fmla="*/ 968320 w 6184806"/>
              <a:gd name="connsiteY69" fmla="*/ 1044307 h 5154967"/>
              <a:gd name="connsiteX70" fmla="*/ 968320 w 6184806"/>
              <a:gd name="connsiteY70" fmla="*/ 881196 h 5154967"/>
              <a:gd name="connsiteX71" fmla="*/ 1429519 w 6184806"/>
              <a:gd name="connsiteY71" fmla="*/ 83546 h 5154967"/>
              <a:gd name="connsiteX72" fmla="*/ 1573268 w 6184806"/>
              <a:gd name="connsiteY72" fmla="*/ 0 h 5154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6184806" h="5154967">
                <a:moveTo>
                  <a:pt x="363179" y="3125191"/>
                </a:moveTo>
                <a:cubicBezTo>
                  <a:pt x="363179" y="3125191"/>
                  <a:pt x="363179" y="3125191"/>
                  <a:pt x="898270" y="3125191"/>
                </a:cubicBezTo>
                <a:cubicBezTo>
                  <a:pt x="931786" y="3125191"/>
                  <a:pt x="964145" y="3143614"/>
                  <a:pt x="980326" y="3173551"/>
                </a:cubicBezTo>
                <a:cubicBezTo>
                  <a:pt x="980326" y="3173551"/>
                  <a:pt x="980326" y="3173551"/>
                  <a:pt x="1248448" y="3635277"/>
                </a:cubicBezTo>
                <a:cubicBezTo>
                  <a:pt x="1265784" y="3664063"/>
                  <a:pt x="1265784" y="3700909"/>
                  <a:pt x="1248448" y="3729695"/>
                </a:cubicBezTo>
                <a:cubicBezTo>
                  <a:pt x="1248448" y="3729695"/>
                  <a:pt x="1248448" y="3729695"/>
                  <a:pt x="980326" y="4191421"/>
                </a:cubicBezTo>
                <a:cubicBezTo>
                  <a:pt x="964145" y="4221358"/>
                  <a:pt x="931786" y="4239781"/>
                  <a:pt x="898270" y="4239781"/>
                </a:cubicBezTo>
                <a:cubicBezTo>
                  <a:pt x="898270" y="4239781"/>
                  <a:pt x="898270" y="4239781"/>
                  <a:pt x="363179" y="4239781"/>
                </a:cubicBezTo>
                <a:cubicBezTo>
                  <a:pt x="328508" y="4239781"/>
                  <a:pt x="297305" y="4221358"/>
                  <a:pt x="279969" y="4191421"/>
                </a:cubicBezTo>
                <a:cubicBezTo>
                  <a:pt x="279969" y="4191421"/>
                  <a:pt x="279969" y="4191421"/>
                  <a:pt x="13002" y="3729695"/>
                </a:cubicBezTo>
                <a:cubicBezTo>
                  <a:pt x="-4334" y="3700909"/>
                  <a:pt x="-4334" y="3664063"/>
                  <a:pt x="13002" y="3635277"/>
                </a:cubicBezTo>
                <a:cubicBezTo>
                  <a:pt x="13002" y="3635277"/>
                  <a:pt x="13002" y="3635277"/>
                  <a:pt x="279969" y="3173551"/>
                </a:cubicBezTo>
                <a:cubicBezTo>
                  <a:pt x="297305" y="3143614"/>
                  <a:pt x="328508" y="3125191"/>
                  <a:pt x="363179" y="3125191"/>
                </a:cubicBezTo>
                <a:close/>
                <a:moveTo>
                  <a:pt x="2489721" y="570035"/>
                </a:moveTo>
                <a:cubicBezTo>
                  <a:pt x="2489721" y="570035"/>
                  <a:pt x="2489721" y="570035"/>
                  <a:pt x="2764862" y="570035"/>
                </a:cubicBezTo>
                <a:lnTo>
                  <a:pt x="2796959" y="570035"/>
                </a:lnTo>
                <a:lnTo>
                  <a:pt x="2827587" y="622777"/>
                </a:lnTo>
                <a:cubicBezTo>
                  <a:pt x="2870233" y="696217"/>
                  <a:pt x="2919858" y="781675"/>
                  <a:pt x="2977604" y="881117"/>
                </a:cubicBezTo>
                <a:cubicBezTo>
                  <a:pt x="3004153" y="925204"/>
                  <a:pt x="3004153" y="981634"/>
                  <a:pt x="2977604" y="1025720"/>
                </a:cubicBezTo>
                <a:cubicBezTo>
                  <a:pt x="2977604" y="1025720"/>
                  <a:pt x="2977604" y="1025720"/>
                  <a:pt x="2566968" y="1732863"/>
                </a:cubicBezTo>
                <a:cubicBezTo>
                  <a:pt x="2542188" y="1778712"/>
                  <a:pt x="2492629" y="1806927"/>
                  <a:pt x="2441299" y="1806927"/>
                </a:cubicBezTo>
                <a:cubicBezTo>
                  <a:pt x="2441299" y="1806927"/>
                  <a:pt x="2441299" y="1806927"/>
                  <a:pt x="1621798" y="1806927"/>
                </a:cubicBezTo>
                <a:cubicBezTo>
                  <a:pt x="1608523" y="1806927"/>
                  <a:pt x="1595580" y="1805163"/>
                  <a:pt x="1583218" y="1801802"/>
                </a:cubicBezTo>
                <a:lnTo>
                  <a:pt x="1556683" y="1790677"/>
                </a:lnTo>
                <a:lnTo>
                  <a:pt x="1572899" y="1762630"/>
                </a:lnTo>
                <a:cubicBezTo>
                  <a:pt x="1719523" y="1509042"/>
                  <a:pt x="1907201" y="1184448"/>
                  <a:pt x="2147429" y="768968"/>
                </a:cubicBezTo>
                <a:cubicBezTo>
                  <a:pt x="2218739" y="645819"/>
                  <a:pt x="2347099" y="570035"/>
                  <a:pt x="2489721" y="570035"/>
                </a:cubicBezTo>
                <a:close/>
                <a:moveTo>
                  <a:pt x="1573268" y="0"/>
                </a:moveTo>
                <a:cubicBezTo>
                  <a:pt x="1573268" y="0"/>
                  <a:pt x="1573268" y="0"/>
                  <a:pt x="2497662" y="0"/>
                </a:cubicBezTo>
                <a:cubicBezTo>
                  <a:pt x="2555561" y="0"/>
                  <a:pt x="2611463" y="31828"/>
                  <a:pt x="2639415" y="83546"/>
                </a:cubicBezTo>
                <a:cubicBezTo>
                  <a:pt x="2639415" y="83546"/>
                  <a:pt x="2639415" y="83546"/>
                  <a:pt x="2887862" y="511387"/>
                </a:cubicBezTo>
                <a:lnTo>
                  <a:pt x="2915928" y="559720"/>
                </a:lnTo>
                <a:lnTo>
                  <a:pt x="2893844" y="559720"/>
                </a:lnTo>
                <a:lnTo>
                  <a:pt x="2789466" y="559720"/>
                </a:lnTo>
                <a:lnTo>
                  <a:pt x="2744122" y="481634"/>
                </a:lnTo>
                <a:cubicBezTo>
                  <a:pt x="2570885" y="183309"/>
                  <a:pt x="2570885" y="183309"/>
                  <a:pt x="2570885" y="183309"/>
                </a:cubicBezTo>
                <a:cubicBezTo>
                  <a:pt x="2546104" y="137459"/>
                  <a:pt x="2496545" y="109243"/>
                  <a:pt x="2445216" y="109243"/>
                </a:cubicBezTo>
                <a:cubicBezTo>
                  <a:pt x="1625714" y="109243"/>
                  <a:pt x="1625714" y="109243"/>
                  <a:pt x="1625714" y="109243"/>
                </a:cubicBezTo>
                <a:cubicBezTo>
                  <a:pt x="1572615" y="109243"/>
                  <a:pt x="1524825" y="137459"/>
                  <a:pt x="1498276" y="183309"/>
                </a:cubicBezTo>
                <a:cubicBezTo>
                  <a:pt x="1089410" y="890450"/>
                  <a:pt x="1089410" y="890450"/>
                  <a:pt x="1089410" y="890450"/>
                </a:cubicBezTo>
                <a:cubicBezTo>
                  <a:pt x="1062860" y="934537"/>
                  <a:pt x="1062860" y="990967"/>
                  <a:pt x="1089410" y="1035054"/>
                </a:cubicBezTo>
                <a:cubicBezTo>
                  <a:pt x="1498276" y="1742196"/>
                  <a:pt x="1498276" y="1742196"/>
                  <a:pt x="1498276" y="1742196"/>
                </a:cubicBezTo>
                <a:cubicBezTo>
                  <a:pt x="1511551" y="1765121"/>
                  <a:pt x="1530135" y="1783637"/>
                  <a:pt x="1552039" y="1796422"/>
                </a:cubicBezTo>
                <a:lnTo>
                  <a:pt x="1558260" y="1799029"/>
                </a:lnTo>
                <a:lnTo>
                  <a:pt x="1524911" y="1856707"/>
                </a:lnTo>
                <a:lnTo>
                  <a:pt x="1500108" y="1899604"/>
                </a:lnTo>
                <a:lnTo>
                  <a:pt x="1525834" y="1910390"/>
                </a:lnTo>
                <a:cubicBezTo>
                  <a:pt x="1539779" y="1914181"/>
                  <a:pt x="1554378" y="1916170"/>
                  <a:pt x="1569352" y="1916170"/>
                </a:cubicBezTo>
                <a:cubicBezTo>
                  <a:pt x="2493745" y="1916170"/>
                  <a:pt x="2493745" y="1916170"/>
                  <a:pt x="2493745" y="1916170"/>
                </a:cubicBezTo>
                <a:cubicBezTo>
                  <a:pt x="2551645" y="1916170"/>
                  <a:pt x="2607546" y="1884345"/>
                  <a:pt x="2635498" y="1832627"/>
                </a:cubicBezTo>
                <a:cubicBezTo>
                  <a:pt x="3098693" y="1034974"/>
                  <a:pt x="3098693" y="1034974"/>
                  <a:pt x="3098693" y="1034974"/>
                </a:cubicBezTo>
                <a:cubicBezTo>
                  <a:pt x="3128641" y="985246"/>
                  <a:pt x="3128641" y="921593"/>
                  <a:pt x="3098693" y="871863"/>
                </a:cubicBezTo>
                <a:cubicBezTo>
                  <a:pt x="3040794" y="772157"/>
                  <a:pt x="2990132" y="684914"/>
                  <a:pt x="2945803" y="608576"/>
                </a:cubicBezTo>
                <a:lnTo>
                  <a:pt x="2923422" y="570035"/>
                </a:lnTo>
                <a:lnTo>
                  <a:pt x="3027104" y="570035"/>
                </a:lnTo>
                <a:cubicBezTo>
                  <a:pt x="3349535" y="570035"/>
                  <a:pt x="3865424" y="570035"/>
                  <a:pt x="4690846" y="570035"/>
                </a:cubicBezTo>
                <a:cubicBezTo>
                  <a:pt x="4828714" y="570035"/>
                  <a:pt x="4961827" y="645819"/>
                  <a:pt x="5028384" y="768968"/>
                </a:cubicBezTo>
                <a:cubicBezTo>
                  <a:pt x="5028384" y="768968"/>
                  <a:pt x="5028384" y="768968"/>
                  <a:pt x="6131323" y="2668304"/>
                </a:cubicBezTo>
                <a:cubicBezTo>
                  <a:pt x="6202634" y="2786717"/>
                  <a:pt x="6202634" y="2938285"/>
                  <a:pt x="6131323" y="3056698"/>
                </a:cubicBezTo>
                <a:cubicBezTo>
                  <a:pt x="6131323" y="3056698"/>
                  <a:pt x="6131323" y="3056698"/>
                  <a:pt x="5028384" y="4956035"/>
                </a:cubicBezTo>
                <a:cubicBezTo>
                  <a:pt x="4961827" y="5079184"/>
                  <a:pt x="4828714" y="5154967"/>
                  <a:pt x="4690846" y="5154967"/>
                </a:cubicBezTo>
                <a:cubicBezTo>
                  <a:pt x="4690846" y="5154967"/>
                  <a:pt x="4690846" y="5154967"/>
                  <a:pt x="2489721" y="5154967"/>
                </a:cubicBezTo>
                <a:cubicBezTo>
                  <a:pt x="2347099" y="5154967"/>
                  <a:pt x="2218739" y="5079184"/>
                  <a:pt x="2147429" y="4956035"/>
                </a:cubicBezTo>
                <a:cubicBezTo>
                  <a:pt x="2147429" y="4956035"/>
                  <a:pt x="2147429" y="4956035"/>
                  <a:pt x="1049243" y="3056698"/>
                </a:cubicBezTo>
                <a:cubicBezTo>
                  <a:pt x="977932" y="2938285"/>
                  <a:pt x="977932" y="2786717"/>
                  <a:pt x="1049243" y="2668304"/>
                </a:cubicBezTo>
                <a:cubicBezTo>
                  <a:pt x="1049243" y="2668304"/>
                  <a:pt x="1049243" y="2668304"/>
                  <a:pt x="1457007" y="1963067"/>
                </a:cubicBezTo>
                <a:lnTo>
                  <a:pt x="1491373" y="1903634"/>
                </a:lnTo>
                <a:lnTo>
                  <a:pt x="1490164" y="1903127"/>
                </a:lnTo>
                <a:cubicBezTo>
                  <a:pt x="1465456" y="1888705"/>
                  <a:pt x="1444493" y="1867820"/>
                  <a:pt x="1429519" y="1841960"/>
                </a:cubicBezTo>
                <a:cubicBezTo>
                  <a:pt x="1429519" y="1841960"/>
                  <a:pt x="1429519" y="1841960"/>
                  <a:pt x="968320" y="1044307"/>
                </a:cubicBezTo>
                <a:cubicBezTo>
                  <a:pt x="938371" y="994579"/>
                  <a:pt x="938371" y="930926"/>
                  <a:pt x="968320" y="881196"/>
                </a:cubicBezTo>
                <a:cubicBezTo>
                  <a:pt x="968320" y="881196"/>
                  <a:pt x="968320" y="881196"/>
                  <a:pt x="1429519" y="83546"/>
                </a:cubicBezTo>
                <a:cubicBezTo>
                  <a:pt x="1459466" y="31828"/>
                  <a:pt x="1513373" y="0"/>
                  <a:pt x="1573268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4113B48-4338-4D32-BD7E-C39C122891D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" b="13748"/>
          <a:stretch/>
        </p:blipFill>
        <p:spPr>
          <a:xfrm>
            <a:off x="7531503" y="2129318"/>
            <a:ext cx="3217333" cy="3217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061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EE4E366E-272A-409E-840F-9A6A64A9E3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721560C-E4AB-4287-A29C-3F6916794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9" name="Freeform 7">
            <a:extLst>
              <a:ext uri="{FF2B5EF4-FFF2-40B4-BE49-F238E27FC236}">
                <a16:creationId xmlns:a16="http://schemas.microsoft.com/office/drawing/2014/main" id="{DF6CFF07-D953-4F9C-9A0E-E0A6AACB61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64D159C-DF46-85BB-AA04-99AAB1C1B7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b="0" i="0" kern="1200" dirty="0" err="1">
                <a:solidFill>
                  <a:srgbClr val="EBEBEB"/>
                </a:solidFill>
                <a:latin typeface="+mj-lt"/>
                <a:ea typeface="+mj-ea"/>
                <a:cs typeface="+mj-cs"/>
              </a:rPr>
              <a:t>Zugriff</a:t>
            </a:r>
            <a:r>
              <a:rPr lang="en-US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 au</a:t>
            </a:r>
            <a:r>
              <a:rPr lang="en-US" dirty="0">
                <a:solidFill>
                  <a:srgbClr val="EBEBEB"/>
                </a:solidFill>
              </a:rPr>
              <a:t>f APIs </a:t>
            </a:r>
            <a:r>
              <a:rPr lang="en-US" dirty="0" err="1">
                <a:solidFill>
                  <a:srgbClr val="EBEBEB"/>
                </a:solidFill>
              </a:rPr>
              <a:t>mit</a:t>
            </a:r>
            <a:r>
              <a:rPr lang="en-US" dirty="0">
                <a:solidFill>
                  <a:srgbClr val="EBEBEB"/>
                </a:solidFill>
              </a:rPr>
              <a:t> JWT</a:t>
            </a:r>
            <a:endParaRPr lang="en-US" b="0" i="0" kern="1200" dirty="0">
              <a:solidFill>
                <a:srgbClr val="EBEBEB"/>
              </a:solidFill>
              <a:latin typeface="+mj-lt"/>
              <a:ea typeface="+mj-ea"/>
              <a:cs typeface="+mj-cs"/>
            </a:endParaRPr>
          </a:p>
        </p:txBody>
      </p:sp>
      <p:sp useBgFill="1">
        <p:nvSpPr>
          <p:cNvPr id="41" name="Freeform: Shape 40">
            <a:extLst>
              <a:ext uri="{FF2B5EF4-FFF2-40B4-BE49-F238E27FC236}">
                <a16:creationId xmlns:a16="http://schemas.microsoft.com/office/drawing/2014/main" id="{DAA4FEEE-0B5F-41BF-825D-60F9FB0895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7184F08F-1BBD-A2B1-1A4D-B3AB634BC9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822" y="2806954"/>
            <a:ext cx="10454856" cy="3188732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635428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55B9066-79EC-06FA-D157-1DEA53B42A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980" y="2608007"/>
            <a:ext cx="3330328" cy="1641986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b="0" i="0" kern="1200" dirty="0">
                <a:latin typeface="+mj-lt"/>
                <a:ea typeface="+mj-ea"/>
                <a:cs typeface="+mj-cs"/>
              </a:rPr>
              <a:t>jwt.io Debugger</a:t>
            </a:r>
          </a:p>
        </p:txBody>
      </p:sp>
      <p:pic>
        <p:nvPicPr>
          <p:cNvPr id="5" name="Inhaltsplatzhalter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7B45ECE0-7AF4-CA46-DF27-D5EEE0F5954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595" b="-2"/>
          <a:stretch/>
        </p:blipFill>
        <p:spPr>
          <a:xfrm>
            <a:off x="3819646" y="10"/>
            <a:ext cx="8375164" cy="6857990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A26E2FAE-FA60-497B-B2CB-7702C6FF3A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73969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8A3C342-1D03-412F-8DD3-BF519E8E0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42AC356-D93F-44C3-3C17-FD2158DDE2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6"/>
            <a:ext cx="6188190" cy="1622321"/>
          </a:xfrm>
        </p:spPr>
        <p:txBody>
          <a:bodyPr>
            <a:normAutofit/>
          </a:bodyPr>
          <a:lstStyle/>
          <a:p>
            <a:r>
              <a:rPr lang="de-DE" dirty="0">
                <a:solidFill>
                  <a:srgbClr val="EBEBEB"/>
                </a:solidFill>
              </a:rPr>
              <a:t>Inhaltsübersicht Teil 2 – Mirzet </a:t>
            </a:r>
            <a:r>
              <a:rPr lang="de-DE" dirty="0" err="1">
                <a:solidFill>
                  <a:srgbClr val="EBEBEB"/>
                </a:solidFill>
              </a:rPr>
              <a:t>Sankonjic</a:t>
            </a:r>
            <a:endParaRPr lang="de-AT" dirty="0">
              <a:solidFill>
                <a:srgbClr val="EBEBEB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A41E71D-1509-FAEB-DB87-10B4230836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0" y="2438400"/>
            <a:ext cx="6188189" cy="378541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de-DE" sz="2800" dirty="0">
                <a:solidFill>
                  <a:srgbClr val="FFFFFF"/>
                </a:solidFill>
              </a:rPr>
              <a:t>GUI der Feedback App</a:t>
            </a:r>
            <a:endParaRPr lang="de-AT" sz="2800" dirty="0">
              <a:solidFill>
                <a:srgbClr val="FFFFFF"/>
              </a:solidFill>
            </a:endParaRPr>
          </a:p>
          <a:p>
            <a:pPr>
              <a:lnSpc>
                <a:spcPct val="150000"/>
              </a:lnSpc>
            </a:pPr>
            <a:r>
              <a:rPr lang="de-DE" sz="2800" dirty="0">
                <a:solidFill>
                  <a:srgbClr val="FFFFFF"/>
                </a:solidFill>
              </a:rPr>
              <a:t>Umsetzung Frontend</a:t>
            </a:r>
          </a:p>
        </p:txBody>
      </p:sp>
      <p:sp>
        <p:nvSpPr>
          <p:cNvPr id="11" name="Freeform 31">
            <a:extLst>
              <a:ext uri="{FF2B5EF4-FFF2-40B4-BE49-F238E27FC236}">
                <a16:creationId xmlns:a16="http://schemas.microsoft.com/office/drawing/2014/main" id="{81CC9B02-E087-4350-AEBD-2C3CF001AF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15974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1B77D8-55B4-8EB4-5706-8FB11AABFE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150" r="44542" b="-2"/>
          <a:stretch/>
        </p:blipFill>
        <p:spPr>
          <a:xfrm>
            <a:off x="7229175" y="1"/>
            <a:ext cx="4963245" cy="6858001"/>
          </a:xfrm>
          <a:custGeom>
            <a:avLst/>
            <a:gdLst/>
            <a:ahLst/>
            <a:cxnLst/>
            <a:rect l="l" t="t" r="r" b="b"/>
            <a:pathLst>
              <a:path w="4963245" h="6858001">
                <a:moveTo>
                  <a:pt x="1177" y="0"/>
                </a:moveTo>
                <a:lnTo>
                  <a:pt x="1344715" y="0"/>
                </a:lnTo>
                <a:lnTo>
                  <a:pt x="1344715" y="1"/>
                </a:lnTo>
                <a:lnTo>
                  <a:pt x="4963245" y="1"/>
                </a:lnTo>
                <a:lnTo>
                  <a:pt x="4963244" y="6858001"/>
                </a:lnTo>
                <a:lnTo>
                  <a:pt x="900697" y="6858001"/>
                </a:lnTo>
                <a:lnTo>
                  <a:pt x="900697" y="6858000"/>
                </a:lnTo>
                <a:lnTo>
                  <a:pt x="0" y="6858000"/>
                </a:lnTo>
                <a:lnTo>
                  <a:pt x="5883" y="6817538"/>
                </a:lnTo>
                <a:lnTo>
                  <a:pt x="23196" y="6698894"/>
                </a:lnTo>
                <a:lnTo>
                  <a:pt x="35299" y="6612483"/>
                </a:lnTo>
                <a:lnTo>
                  <a:pt x="48073" y="6509613"/>
                </a:lnTo>
                <a:lnTo>
                  <a:pt x="63369" y="6387541"/>
                </a:lnTo>
                <a:lnTo>
                  <a:pt x="79506" y="6252438"/>
                </a:lnTo>
                <a:lnTo>
                  <a:pt x="96483" y="6100191"/>
                </a:lnTo>
                <a:lnTo>
                  <a:pt x="114469" y="5934227"/>
                </a:lnTo>
                <a:lnTo>
                  <a:pt x="132454" y="5753862"/>
                </a:lnTo>
                <a:lnTo>
                  <a:pt x="150776" y="5561838"/>
                </a:lnTo>
                <a:lnTo>
                  <a:pt x="167753" y="5354726"/>
                </a:lnTo>
                <a:lnTo>
                  <a:pt x="184058" y="5138013"/>
                </a:lnTo>
                <a:lnTo>
                  <a:pt x="198849" y="4908956"/>
                </a:lnTo>
                <a:lnTo>
                  <a:pt x="212969" y="4670298"/>
                </a:lnTo>
                <a:lnTo>
                  <a:pt x="226248" y="4421352"/>
                </a:lnTo>
                <a:lnTo>
                  <a:pt x="230955" y="4293793"/>
                </a:lnTo>
                <a:lnTo>
                  <a:pt x="236165" y="4163492"/>
                </a:lnTo>
                <a:lnTo>
                  <a:pt x="241040" y="4031133"/>
                </a:lnTo>
                <a:lnTo>
                  <a:pt x="244234" y="3898087"/>
                </a:lnTo>
                <a:lnTo>
                  <a:pt x="247091" y="3762299"/>
                </a:lnTo>
                <a:lnTo>
                  <a:pt x="250117" y="3625139"/>
                </a:lnTo>
                <a:lnTo>
                  <a:pt x="252134" y="3485236"/>
                </a:lnTo>
                <a:lnTo>
                  <a:pt x="252134" y="3343961"/>
                </a:lnTo>
                <a:lnTo>
                  <a:pt x="253142" y="3201315"/>
                </a:lnTo>
                <a:lnTo>
                  <a:pt x="252134" y="3057297"/>
                </a:lnTo>
                <a:lnTo>
                  <a:pt x="250117" y="2911221"/>
                </a:lnTo>
                <a:lnTo>
                  <a:pt x="248268" y="2765146"/>
                </a:lnTo>
                <a:lnTo>
                  <a:pt x="244234" y="2617013"/>
                </a:lnTo>
                <a:lnTo>
                  <a:pt x="240032" y="2467509"/>
                </a:lnTo>
                <a:lnTo>
                  <a:pt x="235157" y="2318004"/>
                </a:lnTo>
                <a:lnTo>
                  <a:pt x="228266" y="2167128"/>
                </a:lnTo>
                <a:lnTo>
                  <a:pt x="220029" y="2014881"/>
                </a:lnTo>
                <a:lnTo>
                  <a:pt x="212129" y="1861947"/>
                </a:lnTo>
                <a:lnTo>
                  <a:pt x="202044" y="1709014"/>
                </a:lnTo>
                <a:lnTo>
                  <a:pt x="189941" y="1554023"/>
                </a:lnTo>
                <a:lnTo>
                  <a:pt x="177839" y="1401090"/>
                </a:lnTo>
                <a:lnTo>
                  <a:pt x="163887" y="1245413"/>
                </a:lnTo>
                <a:lnTo>
                  <a:pt x="148591" y="1089051"/>
                </a:lnTo>
                <a:lnTo>
                  <a:pt x="132455" y="934746"/>
                </a:lnTo>
                <a:lnTo>
                  <a:pt x="113629" y="778383"/>
                </a:lnTo>
                <a:lnTo>
                  <a:pt x="93458" y="622707"/>
                </a:lnTo>
                <a:lnTo>
                  <a:pt x="73455" y="466344"/>
                </a:lnTo>
                <a:lnTo>
                  <a:pt x="50091" y="310668"/>
                </a:lnTo>
                <a:lnTo>
                  <a:pt x="26222" y="15567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559360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923E8915-D2AA-4327-A45A-972C3CA957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8302FC3C-9804-4950-B721-5FD704BA60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12188952" cy="6858000"/>
          </a:xfrm>
          <a:prstGeom prst="rect">
            <a:avLst/>
          </a:prstGeom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B9695BD-ECF6-49CA-8877-8C493193C6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5" y="1828800"/>
            <a:ext cx="0" cy="3200400"/>
          </a:xfrm>
          <a:prstGeom prst="line">
            <a:avLst/>
          </a:prstGeom>
          <a:ln w="1905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3BC6EBB2-9BDC-4075-BA6B-43A9FBF9C8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228080"/>
            <a:ext cx="993734" cy="762000"/>
          </a:xfrm>
          <a:prstGeom prst="rect">
            <a:avLst/>
          </a:prstGeom>
        </p:spPr>
      </p:pic>
      <p:sp>
        <p:nvSpPr>
          <p:cNvPr id="20" name="Freeform 5">
            <a:extLst>
              <a:ext uri="{FF2B5EF4-FFF2-40B4-BE49-F238E27FC236}">
                <a16:creationId xmlns:a16="http://schemas.microsoft.com/office/drawing/2014/main" id="{F3798573-F27B-47EB-8EA4-7EE34954C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588" y="0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6CD9A7A-8A15-FF4B-D9E0-D73A6E5BFC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195" y="804672"/>
            <a:ext cx="3521359" cy="5248656"/>
          </a:xfrm>
        </p:spPr>
        <p:txBody>
          <a:bodyPr anchor="ctr">
            <a:normAutofit/>
          </a:bodyPr>
          <a:lstStyle/>
          <a:p>
            <a:pPr algn="ctr"/>
            <a:r>
              <a:rPr lang="de-DE" dirty="0"/>
              <a:t>Feedback App</a:t>
            </a:r>
            <a:endParaRPr lang="de-AT"/>
          </a:p>
        </p:txBody>
      </p:sp>
      <p:pic>
        <p:nvPicPr>
          <p:cNvPr id="9" name="Inhaltsplatzhalter 8" descr="Ein Bild, das Text, Screenshot, Elektronik enthält.&#10;&#10;Automatisch generierte Beschreibung">
            <a:extLst>
              <a:ext uri="{FF2B5EF4-FFF2-40B4-BE49-F238E27FC236}">
                <a16:creationId xmlns:a16="http://schemas.microsoft.com/office/drawing/2014/main" id="{960359A4-9C06-42C6-986F-71AE3DC625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4148" y="804863"/>
            <a:ext cx="2422953" cy="5248275"/>
          </a:xfrm>
        </p:spPr>
      </p:pic>
    </p:spTree>
    <p:extLst>
      <p:ext uri="{BB962C8B-B14F-4D97-AF65-F5344CB8AC3E}">
        <p14:creationId xmlns:p14="http://schemas.microsoft.com/office/powerpoint/2010/main" val="492595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94DDC893-E5EF-4CDE-B040-BA5B53AADD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85F1A06D-D369-4974-8208-56120C5E7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7" name="Oval 36">
            <a:extLst>
              <a:ext uri="{FF2B5EF4-FFF2-40B4-BE49-F238E27FC236}">
                <a16:creationId xmlns:a16="http://schemas.microsoft.com/office/drawing/2014/main" id="{DAD27A50-88D7-4E2A-8488-F2879768AF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A47C6ACD-2325-48C6-B9F3-C21563A05E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1081DF83-4F35-4560-87E6-0DE8AAAC33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7C704F0F-1CD8-4DC1-AEE9-2259582324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8E03B5F-504B-4690-9B5D-EE1EEEF9D8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01839" y="1447800"/>
            <a:ext cx="3342459" cy="33295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/>
              <a:t>Login</a:t>
            </a:r>
          </a:p>
        </p:txBody>
      </p:sp>
      <p:pic>
        <p:nvPicPr>
          <p:cNvPr id="17" name="Inhaltsplatzhalter 16" descr="Ein Bild, das Text enthält.&#10;&#10;Automatisch generierte Beschreibung">
            <a:extLst>
              <a:ext uri="{FF2B5EF4-FFF2-40B4-BE49-F238E27FC236}">
                <a16:creationId xmlns:a16="http://schemas.microsoft.com/office/drawing/2014/main" id="{31C13BE1-4389-44E5-9DDB-B2D3483C7D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23738"/>
          <a:stretch/>
        </p:blipFill>
        <p:spPr>
          <a:xfrm>
            <a:off x="607848" y="609601"/>
            <a:ext cx="3419804" cy="563879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  <p:pic>
        <p:nvPicPr>
          <p:cNvPr id="7" name="Grafik 6" descr="Ein Bild, das Text enthält.&#10;&#10;Automatisch generierte Beschreibung">
            <a:extLst>
              <a:ext uri="{FF2B5EF4-FFF2-40B4-BE49-F238E27FC236}">
                <a16:creationId xmlns:a16="http://schemas.microsoft.com/office/drawing/2014/main" id="{DAF6B880-ECC3-486E-BA82-DB21B0C1F5E8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40" r="-2" b="17078"/>
          <a:stretch/>
        </p:blipFill>
        <p:spPr>
          <a:xfrm>
            <a:off x="4139714" y="609601"/>
            <a:ext cx="3414424" cy="563879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47897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94DDC893-E5EF-4CDE-B040-BA5B53AADD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5F1A06D-D369-4974-8208-56120C5E7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DAD27A50-88D7-4E2A-8488-F2879768AF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47C6ACD-2325-48C6-B9F3-C21563A05E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081DF83-4F35-4560-87E6-0DE8AAAC33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7C704F0F-1CD8-4DC1-AEE9-2259582324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E9C22E9-9BB3-4068-9605-9D5EB548E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01839" y="1447800"/>
            <a:ext cx="3342459" cy="33295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800"/>
              <a:t>Registrierung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63986A70-E940-4261-A117-2404E0A8E8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95" r="-2" b="15643"/>
          <a:stretch/>
        </p:blipFill>
        <p:spPr>
          <a:xfrm>
            <a:off x="607848" y="609601"/>
            <a:ext cx="3419804" cy="563879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  <p:pic>
        <p:nvPicPr>
          <p:cNvPr id="7" name="Grafik 6" descr="Ein Bild, das Text enthält.&#10;&#10;Automatisch generierte Beschreibung">
            <a:extLst>
              <a:ext uri="{FF2B5EF4-FFF2-40B4-BE49-F238E27FC236}">
                <a16:creationId xmlns:a16="http://schemas.microsoft.com/office/drawing/2014/main" id="{29183938-928E-40CF-A5E9-1EB67B91EEFD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78" r="-2" b="16541"/>
          <a:stretch/>
        </p:blipFill>
        <p:spPr>
          <a:xfrm>
            <a:off x="4139714" y="609601"/>
            <a:ext cx="3414424" cy="563879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09193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94DDC893-E5EF-4CDE-B040-BA5B53AADD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5F1A06D-D369-4974-8208-56120C5E7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DAD27A50-88D7-4E2A-8488-F2879768AF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47C6ACD-2325-48C6-B9F3-C21563A05E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081DF83-4F35-4560-87E6-0DE8AAAC33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7C704F0F-1CD8-4DC1-AEE9-2259582324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A9291D4-82A9-434C-8E83-A27E90440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01839" y="1447800"/>
            <a:ext cx="3342459" cy="33295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600"/>
              <a:t>Startseite Schüler vs Lehrer</a:t>
            </a:r>
          </a:p>
        </p:txBody>
      </p:sp>
      <p:pic>
        <p:nvPicPr>
          <p:cNvPr id="7" name="Grafik 6" descr="Ein Bild, das Text enthält.&#10;&#10;Automatisch generierte Beschreibung">
            <a:extLst>
              <a:ext uri="{FF2B5EF4-FFF2-40B4-BE49-F238E27FC236}">
                <a16:creationId xmlns:a16="http://schemas.microsoft.com/office/drawing/2014/main" id="{7F4F286A-CD9D-4249-9B17-386B4153133D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63" r="-2" b="13275"/>
          <a:stretch/>
        </p:blipFill>
        <p:spPr>
          <a:xfrm>
            <a:off x="607848" y="609601"/>
            <a:ext cx="3419804" cy="563879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E7F23FB7-5A58-4D03-BE4F-C0B97979AF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35" r="-2" b="7783"/>
          <a:stretch/>
        </p:blipFill>
        <p:spPr>
          <a:xfrm>
            <a:off x="4139714" y="609601"/>
            <a:ext cx="3414424" cy="563879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852757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AB56DB-CAE7-466B-8CAF-E93D994A5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Feedback geben</a:t>
            </a:r>
          </a:p>
        </p:txBody>
      </p:sp>
      <p:pic>
        <p:nvPicPr>
          <p:cNvPr id="5" name="Inhaltsplatzhalter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D8DA9742-3188-49D8-9516-64ABA324D9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11" y="1853248"/>
            <a:ext cx="1936505" cy="4195762"/>
          </a:xfrm>
        </p:spPr>
      </p:pic>
      <p:pic>
        <p:nvPicPr>
          <p:cNvPr id="7" name="Grafik 6" descr="Ein Bild, das Text enthält.&#10;&#10;Automatisch generierte Beschreibung">
            <a:extLst>
              <a:ext uri="{FF2B5EF4-FFF2-40B4-BE49-F238E27FC236}">
                <a16:creationId xmlns:a16="http://schemas.microsoft.com/office/drawing/2014/main" id="{8598E28B-7BC4-4C38-BBCF-DAC39E26647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4830" y="1817909"/>
            <a:ext cx="1952816" cy="4231101"/>
          </a:xfrm>
          <a:prstGeom prst="rect">
            <a:avLst/>
          </a:prstGeom>
        </p:spPr>
      </p:pic>
      <p:pic>
        <p:nvPicPr>
          <p:cNvPr id="9" name="Grafik 8" descr="Ein Bild, das Text enthält.&#10;&#10;Automatisch generierte Beschreibung">
            <a:extLst>
              <a:ext uri="{FF2B5EF4-FFF2-40B4-BE49-F238E27FC236}">
                <a16:creationId xmlns:a16="http://schemas.microsoft.com/office/drawing/2014/main" id="{3BC481F5-96EB-49BB-820D-C0ABA77DAC4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1546" y="1817908"/>
            <a:ext cx="1952816" cy="4231101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F3DD320B-32A7-43FE-928A-EF4928D4F7E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0265" y="1817907"/>
            <a:ext cx="1952816" cy="4231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564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90AC7EB-5FB8-402D-AB79-3352BECB48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Feedback erstellen</a:t>
            </a:r>
          </a:p>
        </p:txBody>
      </p:sp>
      <p:pic>
        <p:nvPicPr>
          <p:cNvPr id="9" name="Inhaltsplatzhalter 8" descr="Ein Bild, das Text enthält.&#10;&#10;Automatisch generierte Beschreibung">
            <a:extLst>
              <a:ext uri="{FF2B5EF4-FFF2-40B4-BE49-F238E27FC236}">
                <a16:creationId xmlns:a16="http://schemas.microsoft.com/office/drawing/2014/main" id="{52FC99EC-16C8-424A-BC0C-FC2393CBA0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11" y="1853247"/>
            <a:ext cx="2056227" cy="4455159"/>
          </a:xfrm>
        </p:spPr>
      </p:pic>
      <p:pic>
        <p:nvPicPr>
          <p:cNvPr id="11" name="Grafik 10" descr="Ein Bild, das Text enthält.&#10;&#10;Automatisch generierte Beschreibung">
            <a:extLst>
              <a:ext uri="{FF2B5EF4-FFF2-40B4-BE49-F238E27FC236}">
                <a16:creationId xmlns:a16="http://schemas.microsoft.com/office/drawing/2014/main" id="{D207AA80-CB27-4C1E-AB53-F1B3E764950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1353" y="1853245"/>
            <a:ext cx="2056228" cy="4455161"/>
          </a:xfrm>
          <a:prstGeom prst="rect">
            <a:avLst/>
          </a:prstGeom>
        </p:spPr>
      </p:pic>
      <p:pic>
        <p:nvPicPr>
          <p:cNvPr id="13" name="Grafik 12" descr="Ein Bild, das Text enthält.&#10;&#10;Automatisch generierte Beschreibung">
            <a:extLst>
              <a:ext uri="{FF2B5EF4-FFF2-40B4-BE49-F238E27FC236}">
                <a16:creationId xmlns:a16="http://schemas.microsoft.com/office/drawing/2014/main" id="{82F6AF29-8929-4CD4-A21C-48F46CA4E97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9362" y="1853246"/>
            <a:ext cx="2056228" cy="4455160"/>
          </a:xfrm>
          <a:prstGeom prst="rect">
            <a:avLst/>
          </a:prstGeom>
        </p:spPr>
      </p:pic>
      <p:pic>
        <p:nvPicPr>
          <p:cNvPr id="15" name="Grafik 14" descr="Ein Bild, das Text enthält.&#10;&#10;Automatisch generierte Beschreibung">
            <a:extLst>
              <a:ext uri="{FF2B5EF4-FFF2-40B4-BE49-F238E27FC236}">
                <a16:creationId xmlns:a16="http://schemas.microsoft.com/office/drawing/2014/main" id="{06D9BAF1-CA30-4064-8061-EE04E721820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4605" y="1853248"/>
            <a:ext cx="2056229" cy="4455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428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3703159-77DB-41E8-83F8-5FFD20FFF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Benutzerkontoverwaltung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569BB9D7-D040-4872-9DF2-803A67D2DF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2556" y="1853248"/>
            <a:ext cx="1936505" cy="4195762"/>
          </a:xfr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6F438210-D119-4AFA-A945-8D8C8B696F5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8979" y="1853248"/>
            <a:ext cx="1936506" cy="419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326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0">
            <a:extLst>
              <a:ext uri="{FF2B5EF4-FFF2-40B4-BE49-F238E27FC236}">
                <a16:creationId xmlns:a16="http://schemas.microsoft.com/office/drawing/2014/main" id="{F747F1B4-B831-4277-8AB0-32767F7EB7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 7">
            <a:extLst>
              <a:ext uri="{FF2B5EF4-FFF2-40B4-BE49-F238E27FC236}">
                <a16:creationId xmlns:a16="http://schemas.microsoft.com/office/drawing/2014/main" id="{D80CFA21-AB7C-4BEB-9BFF-05764FBBF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 rtlCol="0">
            <a:normAutofit/>
          </a:bodyPr>
          <a:lstStyle/>
          <a:p>
            <a:pPr rtl="0"/>
            <a:r>
              <a:rPr lang="de-DE">
                <a:solidFill>
                  <a:srgbClr val="EBEBEB"/>
                </a:solidFill>
              </a:rPr>
              <a:t>AGENDA</a:t>
            </a:r>
          </a:p>
        </p:txBody>
      </p:sp>
      <p:sp>
        <p:nvSpPr>
          <p:cNvPr id="41" name="Rectangle 34">
            <a:extLst>
              <a:ext uri="{FF2B5EF4-FFF2-40B4-BE49-F238E27FC236}">
                <a16:creationId xmlns:a16="http://schemas.microsoft.com/office/drawing/2014/main" id="{12F7E335-851A-4CAE-B09F-E657819D46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2" name="Freeform: Shape 36">
            <a:extLst>
              <a:ext uri="{FF2B5EF4-FFF2-40B4-BE49-F238E27FC236}">
                <a16:creationId xmlns:a16="http://schemas.microsoft.com/office/drawing/2014/main" id="{10B541F0-7F6E-402E-84D8-CF96EACA5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" y="1762067"/>
            <a:ext cx="12192418" cy="5095933"/>
          </a:xfrm>
          <a:custGeom>
            <a:avLst/>
            <a:gdLst>
              <a:gd name="connsiteX0" fmla="*/ 1 w 12192418"/>
              <a:gd name="connsiteY0" fmla="*/ 0 h 5095933"/>
              <a:gd name="connsiteX1" fmla="*/ 71932 w 12192418"/>
              <a:gd name="connsiteY1" fmla="*/ 12261 h 5095933"/>
              <a:gd name="connsiteX2" fmla="*/ 282849 w 12192418"/>
              <a:gd name="connsiteY2" fmla="*/ 48343 h 5095933"/>
              <a:gd name="connsiteX3" fmla="*/ 436464 w 12192418"/>
              <a:gd name="connsiteY3" fmla="*/ 73565 h 5095933"/>
              <a:gd name="connsiteX4" fmla="*/ 619339 w 12192418"/>
              <a:gd name="connsiteY4" fmla="*/ 100188 h 5095933"/>
              <a:gd name="connsiteX5" fmla="*/ 836351 w 12192418"/>
              <a:gd name="connsiteY5" fmla="*/ 132066 h 5095933"/>
              <a:gd name="connsiteX6" fmla="*/ 1076528 w 12192418"/>
              <a:gd name="connsiteY6" fmla="*/ 165696 h 5095933"/>
              <a:gd name="connsiteX7" fmla="*/ 1347184 w 12192418"/>
              <a:gd name="connsiteY7" fmla="*/ 201077 h 5095933"/>
              <a:gd name="connsiteX8" fmla="*/ 1642223 w 12192418"/>
              <a:gd name="connsiteY8" fmla="*/ 238560 h 5095933"/>
              <a:gd name="connsiteX9" fmla="*/ 1962864 w 12192418"/>
              <a:gd name="connsiteY9" fmla="*/ 276043 h 5095933"/>
              <a:gd name="connsiteX10" fmla="*/ 2304232 w 12192418"/>
              <a:gd name="connsiteY10" fmla="*/ 314227 h 5095933"/>
              <a:gd name="connsiteX11" fmla="*/ 2672421 w 12192418"/>
              <a:gd name="connsiteY11" fmla="*/ 349608 h 5095933"/>
              <a:gd name="connsiteX12" fmla="*/ 3057678 w 12192418"/>
              <a:gd name="connsiteY12" fmla="*/ 383588 h 5095933"/>
              <a:gd name="connsiteX13" fmla="*/ 3464881 w 12192418"/>
              <a:gd name="connsiteY13" fmla="*/ 414415 h 5095933"/>
              <a:gd name="connsiteX14" fmla="*/ 3889152 w 12192418"/>
              <a:gd name="connsiteY14" fmla="*/ 443841 h 5095933"/>
              <a:gd name="connsiteX15" fmla="*/ 4331710 w 12192418"/>
              <a:gd name="connsiteY15" fmla="*/ 471515 h 5095933"/>
              <a:gd name="connsiteX16" fmla="*/ 4558476 w 12192418"/>
              <a:gd name="connsiteY16" fmla="*/ 481324 h 5095933"/>
              <a:gd name="connsiteX17" fmla="*/ 4790118 w 12192418"/>
              <a:gd name="connsiteY17" fmla="*/ 492183 h 5095933"/>
              <a:gd name="connsiteX18" fmla="*/ 5025418 w 12192418"/>
              <a:gd name="connsiteY18" fmla="*/ 502342 h 5095933"/>
              <a:gd name="connsiteX19" fmla="*/ 5261937 w 12192418"/>
              <a:gd name="connsiteY19" fmla="*/ 508998 h 5095933"/>
              <a:gd name="connsiteX20" fmla="*/ 5503332 w 12192418"/>
              <a:gd name="connsiteY20" fmla="*/ 514953 h 5095933"/>
              <a:gd name="connsiteX21" fmla="*/ 5747167 w 12192418"/>
              <a:gd name="connsiteY21" fmla="*/ 521259 h 5095933"/>
              <a:gd name="connsiteX22" fmla="*/ 5995877 w 12192418"/>
              <a:gd name="connsiteY22" fmla="*/ 525463 h 5095933"/>
              <a:gd name="connsiteX23" fmla="*/ 6247026 w 12192418"/>
              <a:gd name="connsiteY23" fmla="*/ 525463 h 5095933"/>
              <a:gd name="connsiteX24" fmla="*/ 6500613 w 12192418"/>
              <a:gd name="connsiteY24" fmla="*/ 527565 h 5095933"/>
              <a:gd name="connsiteX25" fmla="*/ 6756639 w 12192418"/>
              <a:gd name="connsiteY25" fmla="*/ 525463 h 5095933"/>
              <a:gd name="connsiteX26" fmla="*/ 7016322 w 12192418"/>
              <a:gd name="connsiteY26" fmla="*/ 521259 h 5095933"/>
              <a:gd name="connsiteX27" fmla="*/ 7276005 w 12192418"/>
              <a:gd name="connsiteY27" fmla="*/ 517406 h 5095933"/>
              <a:gd name="connsiteX28" fmla="*/ 7539345 w 12192418"/>
              <a:gd name="connsiteY28" fmla="*/ 508998 h 5095933"/>
              <a:gd name="connsiteX29" fmla="*/ 7805124 w 12192418"/>
              <a:gd name="connsiteY29" fmla="*/ 500241 h 5095933"/>
              <a:gd name="connsiteX30" fmla="*/ 8070903 w 12192418"/>
              <a:gd name="connsiteY30" fmla="*/ 490082 h 5095933"/>
              <a:gd name="connsiteX31" fmla="*/ 8339121 w 12192418"/>
              <a:gd name="connsiteY31" fmla="*/ 475719 h 5095933"/>
              <a:gd name="connsiteX32" fmla="*/ 8609776 w 12192418"/>
              <a:gd name="connsiteY32" fmla="*/ 458554 h 5095933"/>
              <a:gd name="connsiteX33" fmla="*/ 8881651 w 12192418"/>
              <a:gd name="connsiteY33" fmla="*/ 442089 h 5095933"/>
              <a:gd name="connsiteX34" fmla="*/ 9153526 w 12192418"/>
              <a:gd name="connsiteY34" fmla="*/ 421071 h 5095933"/>
              <a:gd name="connsiteX35" fmla="*/ 9429058 w 12192418"/>
              <a:gd name="connsiteY35" fmla="*/ 395849 h 5095933"/>
              <a:gd name="connsiteX36" fmla="*/ 9700933 w 12192418"/>
              <a:gd name="connsiteY36" fmla="*/ 370626 h 5095933"/>
              <a:gd name="connsiteX37" fmla="*/ 9977684 w 12192418"/>
              <a:gd name="connsiteY37" fmla="*/ 341551 h 5095933"/>
              <a:gd name="connsiteX38" fmla="*/ 10255655 w 12192418"/>
              <a:gd name="connsiteY38" fmla="*/ 309673 h 5095933"/>
              <a:gd name="connsiteX39" fmla="*/ 10529968 w 12192418"/>
              <a:gd name="connsiteY39" fmla="*/ 276043 h 5095933"/>
              <a:gd name="connsiteX40" fmla="*/ 10807939 w 12192418"/>
              <a:gd name="connsiteY40" fmla="*/ 236809 h 5095933"/>
              <a:gd name="connsiteX41" fmla="*/ 11084690 w 12192418"/>
              <a:gd name="connsiteY41" fmla="*/ 194772 h 5095933"/>
              <a:gd name="connsiteX42" fmla="*/ 11362661 w 12192418"/>
              <a:gd name="connsiteY42" fmla="*/ 153085 h 5095933"/>
              <a:gd name="connsiteX43" fmla="*/ 11639412 w 12192418"/>
              <a:gd name="connsiteY43" fmla="*/ 104392 h 5095933"/>
              <a:gd name="connsiteX44" fmla="*/ 11914945 w 12192418"/>
              <a:gd name="connsiteY44" fmla="*/ 54648 h 5095933"/>
              <a:gd name="connsiteX45" fmla="*/ 12191696 w 12192418"/>
              <a:gd name="connsiteY45" fmla="*/ 2452 h 5095933"/>
              <a:gd name="connsiteX46" fmla="*/ 12191696 w 12192418"/>
              <a:gd name="connsiteY46" fmla="*/ 2109542 h 5095933"/>
              <a:gd name="connsiteX47" fmla="*/ 12191999 w 12192418"/>
              <a:gd name="connsiteY47" fmla="*/ 2109542 h 5095933"/>
              <a:gd name="connsiteX48" fmla="*/ 12191999 w 12192418"/>
              <a:gd name="connsiteY48" fmla="*/ 2802467 h 5095933"/>
              <a:gd name="connsiteX49" fmla="*/ 12192418 w 12192418"/>
              <a:gd name="connsiteY49" fmla="*/ 2802467 h 5095933"/>
              <a:gd name="connsiteX50" fmla="*/ 12192418 w 12192418"/>
              <a:gd name="connsiteY50" fmla="*/ 5095933 h 5095933"/>
              <a:gd name="connsiteX51" fmla="*/ 1 w 12192418"/>
              <a:gd name="connsiteY51" fmla="*/ 5095933 h 5095933"/>
              <a:gd name="connsiteX52" fmla="*/ 1 w 12192418"/>
              <a:gd name="connsiteY52" fmla="*/ 4074529 h 5095933"/>
              <a:gd name="connsiteX53" fmla="*/ 0 w 12192418"/>
              <a:gd name="connsiteY53" fmla="*/ 4074529 h 5095933"/>
              <a:gd name="connsiteX54" fmla="*/ 0 w 12192418"/>
              <a:gd name="connsiteY54" fmla="*/ 2109542 h 5095933"/>
              <a:gd name="connsiteX55" fmla="*/ 1 w 12192418"/>
              <a:gd name="connsiteY55" fmla="*/ 2109542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418" h="5095933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4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7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109542"/>
                </a:lnTo>
                <a:lnTo>
                  <a:pt x="12191999" y="2109542"/>
                </a:lnTo>
                <a:lnTo>
                  <a:pt x="12191999" y="2802467"/>
                </a:lnTo>
                <a:lnTo>
                  <a:pt x="12192418" y="2802467"/>
                </a:lnTo>
                <a:lnTo>
                  <a:pt x="12192418" y="5095933"/>
                </a:lnTo>
                <a:lnTo>
                  <a:pt x="1" y="5095933"/>
                </a:lnTo>
                <a:lnTo>
                  <a:pt x="1" y="4074529"/>
                </a:lnTo>
                <a:lnTo>
                  <a:pt x="0" y="4074529"/>
                </a:lnTo>
                <a:lnTo>
                  <a:pt x="0" y="2109542"/>
                </a:lnTo>
                <a:lnTo>
                  <a:pt x="1" y="21095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graphicFrame>
        <p:nvGraphicFramePr>
          <p:cNvPr id="43" name="Inhaltsplatzhalter 2">
            <a:extLst>
              <a:ext uri="{FF2B5EF4-FFF2-40B4-BE49-F238E27FC236}">
                <a16:creationId xmlns:a16="http://schemas.microsoft.com/office/drawing/2014/main" id="{4DE2582E-9256-4A73-B2A7-73FC6231079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00795506"/>
              </p:ext>
            </p:extLst>
          </p:nvPr>
        </p:nvGraphicFramePr>
        <p:xfrm>
          <a:off x="648930" y="2810256"/>
          <a:ext cx="10895370" cy="34042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8369708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94DDC893-E5EF-4CDE-B040-BA5B53AADD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5F1A06D-D369-4974-8208-56120C5E7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DAD27A50-88D7-4E2A-8488-F2879768AF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47C6ACD-2325-48C6-B9F3-C21563A05E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081DF83-4F35-4560-87E6-0DE8AAAC33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7C704F0F-1CD8-4DC1-AEE9-2259582324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252AE9E-42C4-4994-9B10-18BB6C29C4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01839" y="1447800"/>
            <a:ext cx="3342459" cy="33295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600"/>
              <a:t>Statistik Schüler vs Lehrer</a:t>
            </a:r>
          </a:p>
        </p:txBody>
      </p:sp>
      <p:pic>
        <p:nvPicPr>
          <p:cNvPr id="7" name="Grafik 6" descr="Ein Bild, das Text enthält.&#10;&#10;Automatisch generierte Beschreibung">
            <a:extLst>
              <a:ext uri="{FF2B5EF4-FFF2-40B4-BE49-F238E27FC236}">
                <a16:creationId xmlns:a16="http://schemas.microsoft.com/office/drawing/2014/main" id="{34D053AE-B184-46BC-BF53-9A87DDF37B39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11" r="-2" b="16128"/>
          <a:stretch/>
        </p:blipFill>
        <p:spPr>
          <a:xfrm>
            <a:off x="607848" y="609601"/>
            <a:ext cx="3419804" cy="563879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  <p:pic>
        <p:nvPicPr>
          <p:cNvPr id="5" name="Inhaltsplatzhalter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52260307-B727-4B20-85F2-4518020D34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61" r="-2" b="15657"/>
          <a:stretch/>
        </p:blipFill>
        <p:spPr>
          <a:xfrm>
            <a:off x="4139714" y="609601"/>
            <a:ext cx="3414424" cy="563879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06284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16E876-DD13-48EB-8BE3-E775F5DF5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Umsetzung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71C9FB2-31C9-4677-800A-D5BE25515C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Login</a:t>
            </a:r>
          </a:p>
          <a:p>
            <a:r>
              <a:rPr lang="de-DE" dirty="0"/>
              <a:t>Registrierung</a:t>
            </a:r>
          </a:p>
          <a:p>
            <a:r>
              <a:rPr lang="de-DE" dirty="0"/>
              <a:t>Benutzerkontoverwaltung</a:t>
            </a:r>
          </a:p>
          <a:p>
            <a:r>
              <a:rPr lang="de-DE" dirty="0"/>
              <a:t>Statistik</a:t>
            </a:r>
          </a:p>
        </p:txBody>
      </p:sp>
    </p:spTree>
    <p:extLst>
      <p:ext uri="{BB962C8B-B14F-4D97-AF65-F5344CB8AC3E}">
        <p14:creationId xmlns:p14="http://schemas.microsoft.com/office/powerpoint/2010/main" val="2671902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5" name="Rectangle 67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4113B48-4338-4D32-BD7E-C39C122891D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96" r="9092" b="24272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96" name="Rectangle 69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4CCC3A6-5BB9-43C7-95E8-8CC2D7EC53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0" y="1122363"/>
            <a:ext cx="4128743" cy="3204134"/>
          </a:xfrm>
        </p:spPr>
        <p:txBody>
          <a:bodyPr anchor="b">
            <a:normAutofit/>
          </a:bodyPr>
          <a:lstStyle/>
          <a:p>
            <a:pPr algn="l"/>
            <a:r>
              <a:rPr lang="de-DE" sz="4800" b="1" i="1" dirty="0"/>
              <a:t>Danke für die Aufmerksamkeit 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CE70ED9-B245-42E7-88F0-D53E3DBD50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pPr algn="l"/>
            <a:r>
              <a:rPr lang="de-DE" sz="2800" i="1" dirty="0"/>
              <a:t>Mirzet </a:t>
            </a:r>
            <a:r>
              <a:rPr lang="de-DE" sz="2800" i="1" dirty="0" err="1"/>
              <a:t>Sakonjic</a:t>
            </a:r>
            <a:endParaRPr lang="de-DE" sz="2800" i="1" dirty="0"/>
          </a:p>
          <a:p>
            <a:pPr algn="l"/>
            <a:r>
              <a:rPr lang="de-DE" sz="2800" i="1" dirty="0"/>
              <a:t>Stefano Pyringer</a:t>
            </a:r>
          </a:p>
        </p:txBody>
      </p:sp>
      <p:sp>
        <p:nvSpPr>
          <p:cNvPr id="97" name="Rectangle 71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8" name="Rectangle 73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33306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4CD14DB-BB81-479F-A1FC-1C75640E9F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943A91B-7CA7-4592-A975-73B1BF8C4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Freeform 7">
            <a:extLst>
              <a:ext uri="{FF2B5EF4-FFF2-40B4-BE49-F238E27FC236}">
                <a16:creationId xmlns:a16="http://schemas.microsoft.com/office/drawing/2014/main" id="{EC471314-E46A-414B-8D91-74880E84F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6A681326-1C9D-44A3-A627-3871BDAE4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AB1F3F8-5102-FAF4-F3F7-07A8520CC5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3312" y="452718"/>
            <a:ext cx="8947522" cy="1400530"/>
          </a:xfrm>
        </p:spPr>
        <p:txBody>
          <a:bodyPr anchor="ctr">
            <a:normAutofit/>
          </a:bodyPr>
          <a:lstStyle/>
          <a:p>
            <a:r>
              <a:rPr lang="de-DE" dirty="0">
                <a:solidFill>
                  <a:srgbClr val="FFFFFF"/>
                </a:solidFill>
              </a:rPr>
              <a:t>Übersicht</a:t>
            </a:r>
            <a:endParaRPr lang="de-AT" dirty="0">
              <a:solidFill>
                <a:srgbClr val="FFFFFF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A7438EA-79AC-5F4E-9F8A-0DF61AA506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763520"/>
            <a:ext cx="8946541" cy="348487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ClrTx/>
              <a:buFont typeface="Arial" panose="020B0604020202020204" pitchFamily="34" charset="0"/>
              <a:buChar char="•"/>
            </a:pPr>
            <a:r>
              <a:rPr lang="de-DE" sz="2400" dirty="0"/>
              <a:t>Mobile Android / iOS Anwendung</a:t>
            </a:r>
          </a:p>
          <a:p>
            <a:pPr>
              <a:lnSpc>
                <a:spcPct val="150000"/>
              </a:lnSpc>
              <a:buClrTx/>
              <a:buFont typeface="Arial" panose="020B0604020202020204" pitchFamily="34" charset="0"/>
              <a:buChar char="•"/>
            </a:pPr>
            <a:r>
              <a:rPr lang="de-DE" sz="2400" dirty="0"/>
              <a:t>Erstellung und Verwaltung von</a:t>
            </a:r>
          </a:p>
          <a:p>
            <a:pPr lvl="1">
              <a:lnSpc>
                <a:spcPct val="150000"/>
              </a:lnSpc>
              <a:buClrTx/>
              <a:buFont typeface="Arial" panose="020B0604020202020204" pitchFamily="34" charset="0"/>
              <a:buChar char="•"/>
            </a:pPr>
            <a:r>
              <a:rPr lang="de-DE" sz="2000" dirty="0"/>
              <a:t>Lehreinheiten</a:t>
            </a:r>
          </a:p>
          <a:p>
            <a:pPr lvl="1">
              <a:lnSpc>
                <a:spcPct val="150000"/>
              </a:lnSpc>
              <a:buClrTx/>
              <a:buFont typeface="Arial" panose="020B0604020202020204" pitchFamily="34" charset="0"/>
              <a:buChar char="•"/>
            </a:pPr>
            <a:r>
              <a:rPr lang="de-DE" sz="2000" dirty="0"/>
              <a:t>Feedbacks</a:t>
            </a:r>
          </a:p>
          <a:p>
            <a:pPr>
              <a:lnSpc>
                <a:spcPct val="150000"/>
              </a:lnSpc>
              <a:buClrTx/>
              <a:buFont typeface="Arial" panose="020B0604020202020204" pitchFamily="34" charset="0"/>
              <a:buChar char="•"/>
            </a:pPr>
            <a:r>
              <a:rPr lang="de-DE" sz="2400" dirty="0"/>
              <a:t>Zugriff über APIs </a:t>
            </a:r>
          </a:p>
          <a:p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2513721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8A3C342-1D03-412F-8DD3-BF519E8E0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42AC356-D93F-44C3-3C17-FD2158DDE2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6"/>
            <a:ext cx="6188190" cy="1622321"/>
          </a:xfrm>
        </p:spPr>
        <p:txBody>
          <a:bodyPr>
            <a:normAutofit/>
          </a:bodyPr>
          <a:lstStyle/>
          <a:p>
            <a:r>
              <a:rPr lang="de-DE" dirty="0">
                <a:solidFill>
                  <a:srgbClr val="EBEBEB"/>
                </a:solidFill>
              </a:rPr>
              <a:t>Inhaltsübersicht Teil 1 – Stefano Pyringer</a:t>
            </a:r>
            <a:endParaRPr lang="de-AT" dirty="0">
              <a:solidFill>
                <a:srgbClr val="EBEBEB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A41E71D-1509-FAEB-DB87-10B4230836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0" y="2438400"/>
            <a:ext cx="6188189" cy="378541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de-DE" sz="2800" dirty="0">
                <a:solidFill>
                  <a:srgbClr val="FFFFFF"/>
                </a:solidFill>
              </a:rPr>
              <a:t>Was ist Feedback?</a:t>
            </a:r>
          </a:p>
          <a:p>
            <a:pPr>
              <a:lnSpc>
                <a:spcPct val="150000"/>
              </a:lnSpc>
            </a:pPr>
            <a:r>
              <a:rPr lang="de-DE" sz="2800" dirty="0">
                <a:solidFill>
                  <a:srgbClr val="FFFFFF"/>
                </a:solidFill>
              </a:rPr>
              <a:t>Architektur</a:t>
            </a:r>
          </a:p>
          <a:p>
            <a:pPr>
              <a:lnSpc>
                <a:spcPct val="150000"/>
              </a:lnSpc>
            </a:pPr>
            <a:r>
              <a:rPr lang="de-DE" sz="2800" dirty="0">
                <a:solidFill>
                  <a:srgbClr val="FFFFFF"/>
                </a:solidFill>
              </a:rPr>
              <a:t>Datenstruktur</a:t>
            </a:r>
          </a:p>
          <a:p>
            <a:pPr>
              <a:lnSpc>
                <a:spcPct val="150000"/>
              </a:lnSpc>
            </a:pPr>
            <a:r>
              <a:rPr lang="de-DE" sz="2800">
                <a:solidFill>
                  <a:srgbClr val="FFFFFF"/>
                </a:solidFill>
              </a:rPr>
              <a:t>Web API</a:t>
            </a:r>
            <a:endParaRPr lang="de-AT" sz="2800" dirty="0">
              <a:solidFill>
                <a:srgbClr val="FFFFFF"/>
              </a:solidFill>
            </a:endParaRPr>
          </a:p>
        </p:txBody>
      </p:sp>
      <p:sp>
        <p:nvSpPr>
          <p:cNvPr id="11" name="Freeform 31">
            <a:extLst>
              <a:ext uri="{FF2B5EF4-FFF2-40B4-BE49-F238E27FC236}">
                <a16:creationId xmlns:a16="http://schemas.microsoft.com/office/drawing/2014/main" id="{81CC9B02-E087-4350-AEBD-2C3CF001AF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15974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74C576-422D-45BE-4BBE-3DE9E4DF48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529" r="28790" b="-2"/>
          <a:stretch/>
        </p:blipFill>
        <p:spPr>
          <a:xfrm>
            <a:off x="7229175" y="1"/>
            <a:ext cx="4963245" cy="6858001"/>
          </a:xfrm>
          <a:custGeom>
            <a:avLst/>
            <a:gdLst/>
            <a:ahLst/>
            <a:cxnLst/>
            <a:rect l="l" t="t" r="r" b="b"/>
            <a:pathLst>
              <a:path w="4963245" h="6858001">
                <a:moveTo>
                  <a:pt x="1177" y="0"/>
                </a:moveTo>
                <a:lnTo>
                  <a:pt x="1344715" y="0"/>
                </a:lnTo>
                <a:lnTo>
                  <a:pt x="1344715" y="1"/>
                </a:lnTo>
                <a:lnTo>
                  <a:pt x="4963245" y="1"/>
                </a:lnTo>
                <a:lnTo>
                  <a:pt x="4963244" y="6858001"/>
                </a:lnTo>
                <a:lnTo>
                  <a:pt x="900697" y="6858001"/>
                </a:lnTo>
                <a:lnTo>
                  <a:pt x="900697" y="6858000"/>
                </a:lnTo>
                <a:lnTo>
                  <a:pt x="0" y="6858000"/>
                </a:lnTo>
                <a:lnTo>
                  <a:pt x="5883" y="6817538"/>
                </a:lnTo>
                <a:lnTo>
                  <a:pt x="23196" y="6698894"/>
                </a:lnTo>
                <a:lnTo>
                  <a:pt x="35299" y="6612483"/>
                </a:lnTo>
                <a:lnTo>
                  <a:pt x="48073" y="6509613"/>
                </a:lnTo>
                <a:lnTo>
                  <a:pt x="63369" y="6387541"/>
                </a:lnTo>
                <a:lnTo>
                  <a:pt x="79506" y="6252438"/>
                </a:lnTo>
                <a:lnTo>
                  <a:pt x="96483" y="6100191"/>
                </a:lnTo>
                <a:lnTo>
                  <a:pt x="114469" y="5934227"/>
                </a:lnTo>
                <a:lnTo>
                  <a:pt x="132454" y="5753862"/>
                </a:lnTo>
                <a:lnTo>
                  <a:pt x="150776" y="5561838"/>
                </a:lnTo>
                <a:lnTo>
                  <a:pt x="167753" y="5354726"/>
                </a:lnTo>
                <a:lnTo>
                  <a:pt x="184058" y="5138013"/>
                </a:lnTo>
                <a:lnTo>
                  <a:pt x="198849" y="4908956"/>
                </a:lnTo>
                <a:lnTo>
                  <a:pt x="212969" y="4670298"/>
                </a:lnTo>
                <a:lnTo>
                  <a:pt x="226248" y="4421352"/>
                </a:lnTo>
                <a:lnTo>
                  <a:pt x="230955" y="4293793"/>
                </a:lnTo>
                <a:lnTo>
                  <a:pt x="236165" y="4163492"/>
                </a:lnTo>
                <a:lnTo>
                  <a:pt x="241040" y="4031133"/>
                </a:lnTo>
                <a:lnTo>
                  <a:pt x="244234" y="3898087"/>
                </a:lnTo>
                <a:lnTo>
                  <a:pt x="247091" y="3762299"/>
                </a:lnTo>
                <a:lnTo>
                  <a:pt x="250117" y="3625139"/>
                </a:lnTo>
                <a:lnTo>
                  <a:pt x="252134" y="3485236"/>
                </a:lnTo>
                <a:lnTo>
                  <a:pt x="252134" y="3343961"/>
                </a:lnTo>
                <a:lnTo>
                  <a:pt x="253142" y="3201315"/>
                </a:lnTo>
                <a:lnTo>
                  <a:pt x="252134" y="3057297"/>
                </a:lnTo>
                <a:lnTo>
                  <a:pt x="250117" y="2911221"/>
                </a:lnTo>
                <a:lnTo>
                  <a:pt x="248268" y="2765146"/>
                </a:lnTo>
                <a:lnTo>
                  <a:pt x="244234" y="2617013"/>
                </a:lnTo>
                <a:lnTo>
                  <a:pt x="240032" y="2467509"/>
                </a:lnTo>
                <a:lnTo>
                  <a:pt x="235157" y="2318004"/>
                </a:lnTo>
                <a:lnTo>
                  <a:pt x="228266" y="2167128"/>
                </a:lnTo>
                <a:lnTo>
                  <a:pt x="220029" y="2014881"/>
                </a:lnTo>
                <a:lnTo>
                  <a:pt x="212129" y="1861947"/>
                </a:lnTo>
                <a:lnTo>
                  <a:pt x="202044" y="1709014"/>
                </a:lnTo>
                <a:lnTo>
                  <a:pt x="189941" y="1554023"/>
                </a:lnTo>
                <a:lnTo>
                  <a:pt x="177839" y="1401090"/>
                </a:lnTo>
                <a:lnTo>
                  <a:pt x="163887" y="1245413"/>
                </a:lnTo>
                <a:lnTo>
                  <a:pt x="148591" y="1089051"/>
                </a:lnTo>
                <a:lnTo>
                  <a:pt x="132455" y="934746"/>
                </a:lnTo>
                <a:lnTo>
                  <a:pt x="113629" y="778383"/>
                </a:lnTo>
                <a:lnTo>
                  <a:pt x="93458" y="622707"/>
                </a:lnTo>
                <a:lnTo>
                  <a:pt x="73455" y="466344"/>
                </a:lnTo>
                <a:lnTo>
                  <a:pt x="50091" y="310668"/>
                </a:lnTo>
                <a:lnTo>
                  <a:pt x="26222" y="15567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051217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922B851-6B16-415F-9600-DB0E665C5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1BD2D20-1665-4E39-FEC6-BDEF6227F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4944152" cy="162232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Teil 1 – Was ist Feedback?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AA2B0B0-E6D1-4F97-A03B-5B9DC568AA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2950" y="0"/>
            <a:ext cx="609905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7" name="Rounded Rectangle 9">
            <a:extLst>
              <a:ext uri="{FF2B5EF4-FFF2-40B4-BE49-F238E27FC236}">
                <a16:creationId xmlns:a16="http://schemas.microsoft.com/office/drawing/2014/main" id="{7067A410-38E7-4862-BC25-A40927006E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77582" y="484632"/>
            <a:ext cx="5130204" cy="5739187"/>
          </a:xfrm>
          <a:prstGeom prst="roundRect">
            <a:avLst>
              <a:gd name="adj" fmla="val 0"/>
            </a:avLst>
          </a:prstGeom>
          <a:ln w="12700">
            <a:solidFill>
              <a:schemeClr val="bg2"/>
            </a:solidFill>
          </a:ln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5B930A45-B0F4-7275-5309-EFF444ADE43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0689" y="1272230"/>
            <a:ext cx="4163991" cy="4163991"/>
          </a:xfrm>
          <a:prstGeom prst="rect">
            <a:avLst/>
          </a:prstGeom>
          <a:effectLst/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95E21D77-54D4-42F2-9F79-B4B22CCA1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7ACDF87-CF9C-F627-DEF8-3E7A6F9264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8930" y="2438400"/>
            <a:ext cx="4944151" cy="3785419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400" dirty="0" err="1">
                <a:solidFill>
                  <a:srgbClr val="FFFFFF"/>
                </a:solidFill>
              </a:rPr>
              <a:t>Offene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Rückmeldung</a:t>
            </a:r>
            <a:endParaRPr lang="en-US" sz="2400" dirty="0">
              <a:solidFill>
                <a:srgbClr val="FFFFFF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2400" dirty="0" err="1">
                <a:solidFill>
                  <a:srgbClr val="FFFFFF"/>
                </a:solidFill>
              </a:rPr>
              <a:t>Verbesserung</a:t>
            </a:r>
            <a:r>
              <a:rPr lang="en-US" sz="2400" dirty="0">
                <a:solidFill>
                  <a:srgbClr val="FFFFFF"/>
                </a:solidFill>
              </a:rPr>
              <a:t> der </a:t>
            </a:r>
            <a:r>
              <a:rPr lang="en-US" sz="2400" dirty="0" err="1">
                <a:solidFill>
                  <a:srgbClr val="FFFFFF"/>
                </a:solidFill>
              </a:rPr>
              <a:t>eigenen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Verhaltensweise</a:t>
            </a:r>
            <a:endParaRPr lang="en-US" sz="2400" dirty="0">
              <a:solidFill>
                <a:srgbClr val="FFFFFF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FFFFFF"/>
                </a:solidFill>
              </a:rPr>
              <a:t>Johari-Fenster</a:t>
            </a:r>
          </a:p>
          <a:p>
            <a:pPr lvl="1">
              <a:lnSpc>
                <a:spcPct val="150000"/>
              </a:lnSpc>
            </a:pPr>
            <a:r>
              <a:rPr lang="en-US" sz="2000" dirty="0" err="1">
                <a:solidFill>
                  <a:srgbClr val="FFFFFF"/>
                </a:solidFill>
              </a:rPr>
              <a:t>Öffentlichen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Bereich</a:t>
            </a:r>
            <a:endParaRPr lang="en-US" sz="2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21139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9362849A-570D-49DB-954C-63F144E88A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CA42011-E478-428B-9D15-A98E338BF8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Freeform 7">
            <a:extLst>
              <a:ext uri="{FF2B5EF4-FFF2-40B4-BE49-F238E27FC236}">
                <a16:creationId xmlns:a16="http://schemas.microsoft.com/office/drawing/2014/main" id="{9ED2773C-FE51-4632-BA46-036BDCDA6E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077E16D-648B-7190-FDDD-E9CB0546FC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r>
              <a:rPr lang="de-DE">
                <a:solidFill>
                  <a:srgbClr val="EBEBEB"/>
                </a:solidFill>
              </a:rPr>
              <a:t>Teil 1 - Architektur</a:t>
            </a:r>
            <a:endParaRPr lang="de-AT">
              <a:solidFill>
                <a:srgbClr val="EBEBEB"/>
              </a:solidFill>
            </a:endParaRPr>
          </a:p>
        </p:txBody>
      </p:sp>
      <p:sp useBgFill="1">
        <p:nvSpPr>
          <p:cNvPr id="18" name="Freeform: Shape 17">
            <a:extLst>
              <a:ext uri="{FF2B5EF4-FFF2-40B4-BE49-F238E27FC236}">
                <a16:creationId xmlns:a16="http://schemas.microsoft.com/office/drawing/2014/main" id="{E02F9158-C4C2-46A8-BE73-A4F77E139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pic>
        <p:nvPicPr>
          <p:cNvPr id="5" name="Inhaltsplatzhalter 4" descr="Ein Bild, das Text, iPod enthält.&#10;&#10;Automatisch generierte Beschreibung">
            <a:extLst>
              <a:ext uri="{FF2B5EF4-FFF2-40B4-BE49-F238E27FC236}">
                <a16:creationId xmlns:a16="http://schemas.microsoft.com/office/drawing/2014/main" id="{ADAB2357-1666-C2D9-C2DA-29879EF52DB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0079" y="2275188"/>
            <a:ext cx="8871842" cy="4480281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6115744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5DD4CBB-E41D-783A-CB95-F0EB4ABA6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1" y="629266"/>
            <a:ext cx="4166510" cy="1622321"/>
          </a:xfrm>
        </p:spPr>
        <p:txBody>
          <a:bodyPr>
            <a:normAutofit/>
          </a:bodyPr>
          <a:lstStyle/>
          <a:p>
            <a:r>
              <a:rPr lang="de-DE" dirty="0">
                <a:solidFill>
                  <a:srgbClr val="EBEBEB"/>
                </a:solidFill>
              </a:rPr>
              <a:t>Teil 1 - Datenstruktur</a:t>
            </a:r>
            <a:endParaRPr lang="de-AT" dirty="0">
              <a:solidFill>
                <a:srgbClr val="EBEBEB"/>
              </a:solidFill>
            </a:endParaRPr>
          </a:p>
        </p:txBody>
      </p:sp>
      <p:sp>
        <p:nvSpPr>
          <p:cNvPr id="17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9" name="Freeform: Shape 18">
            <a:extLst>
              <a:ext uri="{FF2B5EF4-FFF2-40B4-BE49-F238E27FC236}">
                <a16:creationId xmlns:a16="http://schemas.microsoft.com/office/drawing/2014/main" id="{70151CB7-E7DE-4917-B831-01DF9CE01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270819" y="-63600"/>
            <a:ext cx="6858001" cy="6985200"/>
          </a:xfrm>
          <a:custGeom>
            <a:avLst/>
            <a:gdLst>
              <a:gd name="connsiteX0" fmla="*/ 6858001 w 6858001"/>
              <a:gd name="connsiteY0" fmla="*/ 1177 h 6985200"/>
              <a:gd name="connsiteX1" fmla="*/ 6858001 w 6858001"/>
              <a:gd name="connsiteY1" fmla="*/ 1344715 h 6985200"/>
              <a:gd name="connsiteX2" fmla="*/ 6858000 w 6858001"/>
              <a:gd name="connsiteY2" fmla="*/ 1344715 h 6985200"/>
              <a:gd name="connsiteX3" fmla="*/ 6858000 w 6858001"/>
              <a:gd name="connsiteY3" fmla="*/ 6985200 h 6985200"/>
              <a:gd name="connsiteX4" fmla="*/ 0 w 6858001"/>
              <a:gd name="connsiteY4" fmla="*/ 6985199 h 6985200"/>
              <a:gd name="connsiteX5" fmla="*/ 0 w 6858001"/>
              <a:gd name="connsiteY5" fmla="*/ 886772 h 6985200"/>
              <a:gd name="connsiteX6" fmla="*/ 1 w 6858001"/>
              <a:gd name="connsiteY6" fmla="*/ 886772 h 6985200"/>
              <a:gd name="connsiteX7" fmla="*/ 1 w 6858001"/>
              <a:gd name="connsiteY7" fmla="*/ 0 h 6985200"/>
              <a:gd name="connsiteX8" fmla="*/ 40463 w 6858001"/>
              <a:gd name="connsiteY8" fmla="*/ 5883 h 6985200"/>
              <a:gd name="connsiteX9" fmla="*/ 159107 w 6858001"/>
              <a:gd name="connsiteY9" fmla="*/ 23196 h 6985200"/>
              <a:gd name="connsiteX10" fmla="*/ 245518 w 6858001"/>
              <a:gd name="connsiteY10" fmla="*/ 35299 h 6985200"/>
              <a:gd name="connsiteX11" fmla="*/ 348388 w 6858001"/>
              <a:gd name="connsiteY11" fmla="*/ 48073 h 6985200"/>
              <a:gd name="connsiteX12" fmla="*/ 470460 w 6858001"/>
              <a:gd name="connsiteY12" fmla="*/ 63369 h 6985200"/>
              <a:gd name="connsiteX13" fmla="*/ 605563 w 6858001"/>
              <a:gd name="connsiteY13" fmla="*/ 79506 h 6985200"/>
              <a:gd name="connsiteX14" fmla="*/ 757810 w 6858001"/>
              <a:gd name="connsiteY14" fmla="*/ 96483 h 6985200"/>
              <a:gd name="connsiteX15" fmla="*/ 923774 w 6858001"/>
              <a:gd name="connsiteY15" fmla="*/ 114469 h 6985200"/>
              <a:gd name="connsiteX16" fmla="*/ 1104139 w 6858001"/>
              <a:gd name="connsiteY16" fmla="*/ 132454 h 6985200"/>
              <a:gd name="connsiteX17" fmla="*/ 1296163 w 6858001"/>
              <a:gd name="connsiteY17" fmla="*/ 150776 h 6985200"/>
              <a:gd name="connsiteX18" fmla="*/ 1503275 w 6858001"/>
              <a:gd name="connsiteY18" fmla="*/ 167753 h 6985200"/>
              <a:gd name="connsiteX19" fmla="*/ 1719988 w 6858001"/>
              <a:gd name="connsiteY19" fmla="*/ 184058 h 6985200"/>
              <a:gd name="connsiteX20" fmla="*/ 1949045 w 6858001"/>
              <a:gd name="connsiteY20" fmla="*/ 198849 h 6985200"/>
              <a:gd name="connsiteX21" fmla="*/ 2187703 w 6858001"/>
              <a:gd name="connsiteY21" fmla="*/ 212969 h 6985200"/>
              <a:gd name="connsiteX22" fmla="*/ 2436649 w 6858001"/>
              <a:gd name="connsiteY22" fmla="*/ 226248 h 6985200"/>
              <a:gd name="connsiteX23" fmla="*/ 2564208 w 6858001"/>
              <a:gd name="connsiteY23" fmla="*/ 230955 h 6985200"/>
              <a:gd name="connsiteX24" fmla="*/ 2694509 w 6858001"/>
              <a:gd name="connsiteY24" fmla="*/ 236165 h 6985200"/>
              <a:gd name="connsiteX25" fmla="*/ 2826869 w 6858001"/>
              <a:gd name="connsiteY25" fmla="*/ 241040 h 6985200"/>
              <a:gd name="connsiteX26" fmla="*/ 2959914 w 6858001"/>
              <a:gd name="connsiteY26" fmla="*/ 244234 h 6985200"/>
              <a:gd name="connsiteX27" fmla="*/ 3095702 w 6858001"/>
              <a:gd name="connsiteY27" fmla="*/ 247091 h 6985200"/>
              <a:gd name="connsiteX28" fmla="*/ 3232862 w 6858001"/>
              <a:gd name="connsiteY28" fmla="*/ 250117 h 6985200"/>
              <a:gd name="connsiteX29" fmla="*/ 3372766 w 6858001"/>
              <a:gd name="connsiteY29" fmla="*/ 252134 h 6985200"/>
              <a:gd name="connsiteX30" fmla="*/ 3514040 w 6858001"/>
              <a:gd name="connsiteY30" fmla="*/ 252134 h 6985200"/>
              <a:gd name="connsiteX31" fmla="*/ 3656686 w 6858001"/>
              <a:gd name="connsiteY31" fmla="*/ 253142 h 6985200"/>
              <a:gd name="connsiteX32" fmla="*/ 3800705 w 6858001"/>
              <a:gd name="connsiteY32" fmla="*/ 252134 h 6985200"/>
              <a:gd name="connsiteX33" fmla="*/ 3946780 w 6858001"/>
              <a:gd name="connsiteY33" fmla="*/ 250117 h 6985200"/>
              <a:gd name="connsiteX34" fmla="*/ 4092856 w 6858001"/>
              <a:gd name="connsiteY34" fmla="*/ 248268 h 6985200"/>
              <a:gd name="connsiteX35" fmla="*/ 4240988 w 6858001"/>
              <a:gd name="connsiteY35" fmla="*/ 244234 h 6985200"/>
              <a:gd name="connsiteX36" fmla="*/ 4390492 w 6858001"/>
              <a:gd name="connsiteY36" fmla="*/ 240032 h 6985200"/>
              <a:gd name="connsiteX37" fmla="*/ 4539997 w 6858001"/>
              <a:gd name="connsiteY37" fmla="*/ 235157 h 6985200"/>
              <a:gd name="connsiteX38" fmla="*/ 4690873 w 6858001"/>
              <a:gd name="connsiteY38" fmla="*/ 228266 h 6985200"/>
              <a:gd name="connsiteX39" fmla="*/ 4843120 w 6858001"/>
              <a:gd name="connsiteY39" fmla="*/ 220029 h 6985200"/>
              <a:gd name="connsiteX40" fmla="*/ 4996054 w 6858001"/>
              <a:gd name="connsiteY40" fmla="*/ 212129 h 6985200"/>
              <a:gd name="connsiteX41" fmla="*/ 5148987 w 6858001"/>
              <a:gd name="connsiteY41" fmla="*/ 202044 h 6985200"/>
              <a:gd name="connsiteX42" fmla="*/ 5303978 w 6858001"/>
              <a:gd name="connsiteY42" fmla="*/ 189941 h 6985200"/>
              <a:gd name="connsiteX43" fmla="*/ 5456911 w 6858001"/>
              <a:gd name="connsiteY43" fmla="*/ 177839 h 6985200"/>
              <a:gd name="connsiteX44" fmla="*/ 5612588 w 6858001"/>
              <a:gd name="connsiteY44" fmla="*/ 163887 h 6985200"/>
              <a:gd name="connsiteX45" fmla="*/ 5768950 w 6858001"/>
              <a:gd name="connsiteY45" fmla="*/ 148591 h 6985200"/>
              <a:gd name="connsiteX46" fmla="*/ 5923255 w 6858001"/>
              <a:gd name="connsiteY46" fmla="*/ 132455 h 6985200"/>
              <a:gd name="connsiteX47" fmla="*/ 6079618 w 6858001"/>
              <a:gd name="connsiteY47" fmla="*/ 113629 h 6985200"/>
              <a:gd name="connsiteX48" fmla="*/ 6235294 w 6858001"/>
              <a:gd name="connsiteY48" fmla="*/ 93458 h 6985200"/>
              <a:gd name="connsiteX49" fmla="*/ 6391657 w 6858001"/>
              <a:gd name="connsiteY49" fmla="*/ 73455 h 6985200"/>
              <a:gd name="connsiteX50" fmla="*/ 6547333 w 6858001"/>
              <a:gd name="connsiteY50" fmla="*/ 50091 h 6985200"/>
              <a:gd name="connsiteX51" fmla="*/ 6702324 w 6858001"/>
              <a:gd name="connsiteY51" fmla="*/ 26222 h 698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6985200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6985200"/>
                </a:lnTo>
                <a:lnTo>
                  <a:pt x="0" y="6985199"/>
                </a:lnTo>
                <a:lnTo>
                  <a:pt x="0" y="886772"/>
                </a:lnTo>
                <a:lnTo>
                  <a:pt x="1" y="886772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536389E2-87E0-C852-6FE9-3DBE1279A5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3992" y="813052"/>
            <a:ext cx="5449889" cy="5231893"/>
          </a:xfrm>
          <a:prstGeom prst="rect">
            <a:avLst/>
          </a:prstGeom>
          <a:effectLst/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69C23906-2859-A5EB-BD47-101AB765F6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4166509" cy="378541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EBEBEB"/>
                </a:solidFill>
              </a:rPr>
              <a:t>User</a:t>
            </a:r>
          </a:p>
          <a:p>
            <a:pPr lvl="1"/>
            <a:r>
              <a:rPr lang="en-US" dirty="0">
                <a:solidFill>
                  <a:srgbClr val="EBEBEB"/>
                </a:solidFill>
              </a:rPr>
              <a:t>Lehrer</a:t>
            </a:r>
          </a:p>
          <a:p>
            <a:pPr lvl="2"/>
            <a:r>
              <a:rPr lang="en-US" dirty="0" err="1">
                <a:solidFill>
                  <a:srgbClr val="EBEBEB"/>
                </a:solidFill>
              </a:rPr>
              <a:t>TeachingUnit</a:t>
            </a:r>
            <a:endParaRPr lang="en-US" dirty="0">
              <a:solidFill>
                <a:srgbClr val="EBEBEB"/>
              </a:solidFill>
            </a:endParaRPr>
          </a:p>
          <a:p>
            <a:pPr lvl="1"/>
            <a:r>
              <a:rPr lang="en-US" dirty="0" err="1">
                <a:solidFill>
                  <a:srgbClr val="EBEBEB"/>
                </a:solidFill>
              </a:rPr>
              <a:t>Schüler</a:t>
            </a:r>
            <a:endParaRPr lang="en-US" dirty="0">
              <a:solidFill>
                <a:srgbClr val="EBEBEB"/>
              </a:solidFill>
            </a:endParaRPr>
          </a:p>
          <a:p>
            <a:pPr lvl="2"/>
            <a:r>
              <a:rPr lang="en-US" dirty="0">
                <a:solidFill>
                  <a:srgbClr val="EBEBEB"/>
                </a:solidFill>
              </a:rPr>
              <a:t>Feedback</a:t>
            </a:r>
          </a:p>
        </p:txBody>
      </p:sp>
    </p:spTree>
    <p:extLst>
      <p:ext uri="{BB962C8B-B14F-4D97-AF65-F5344CB8AC3E}">
        <p14:creationId xmlns:p14="http://schemas.microsoft.com/office/powerpoint/2010/main" val="21823015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606745-85EB-475C-7F14-E822849E4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Teil 1 – WEB-API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71B43B8-53D2-136B-B636-68DDC92E56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9404723" cy="4195481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de-DE" sz="2400" dirty="0"/>
              <a:t>Client kommuniziert mit der ASP.NET Core API </a:t>
            </a:r>
          </a:p>
          <a:p>
            <a:pPr>
              <a:lnSpc>
                <a:spcPct val="150000"/>
              </a:lnSpc>
            </a:pPr>
            <a:r>
              <a:rPr lang="de-DE" sz="2400" dirty="0"/>
              <a:t>Dokumentation der API-Schnittstelle mithilfe von </a:t>
            </a:r>
            <a:r>
              <a:rPr lang="de-DE" sz="2400" dirty="0" err="1"/>
              <a:t>Swagger</a:t>
            </a:r>
            <a:endParaRPr lang="de-DE" sz="2400" dirty="0"/>
          </a:p>
          <a:p>
            <a:pPr>
              <a:lnSpc>
                <a:spcPct val="150000"/>
              </a:lnSpc>
            </a:pPr>
            <a:r>
              <a:rPr lang="de-DE" sz="2400" dirty="0"/>
              <a:t>Zugriff und Sicherheit durch JWT Authentifizierung</a:t>
            </a:r>
          </a:p>
          <a:p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194893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34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55" name="Picture 36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56" name="Oval 38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7" name="Picture 40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58" name="Picture 42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59" name="Rectangle 44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0" name="Rectangle 46">
            <a:extLst>
              <a:ext uri="{FF2B5EF4-FFF2-40B4-BE49-F238E27FC236}">
                <a16:creationId xmlns:a16="http://schemas.microsoft.com/office/drawing/2014/main" id="{757B325C-3E35-45CF-9D07-3BCB281F3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C666A63-5045-4B22-D96A-7AC9BA112F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925" y="1325880"/>
            <a:ext cx="3352375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2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Swagger </a:t>
            </a:r>
            <a:r>
              <a:rPr lang="en-US" sz="3200" b="0" i="0" kern="1200" dirty="0" err="1">
                <a:solidFill>
                  <a:srgbClr val="EBEBEB"/>
                </a:solidFill>
                <a:latin typeface="+mj-lt"/>
                <a:ea typeface="+mj-ea"/>
                <a:cs typeface="+mj-cs"/>
              </a:rPr>
              <a:t>Dokumentation</a:t>
            </a:r>
            <a:endParaRPr lang="en-US" sz="3200" b="0" i="0" kern="1200" dirty="0">
              <a:solidFill>
                <a:srgbClr val="EBEBEB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1" name="Freeform 36">
            <a:extLst>
              <a:ext uri="{FF2B5EF4-FFF2-40B4-BE49-F238E27FC236}">
                <a16:creationId xmlns:a16="http://schemas.microsoft.com/office/drawing/2014/main" id="{C24BEC42-AFF3-40D1-93A2-A27A42E1E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62" name="Freeform: Shape 50">
            <a:extLst>
              <a:ext uri="{FF2B5EF4-FFF2-40B4-BE49-F238E27FC236}">
                <a16:creationId xmlns:a16="http://schemas.microsoft.com/office/drawing/2014/main" id="{608F427C-1EC9-4280-9367-F2B3AA063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809954" cy="6858000"/>
          </a:xfrm>
          <a:custGeom>
            <a:avLst/>
            <a:gdLst>
              <a:gd name="connsiteX0" fmla="*/ 6465239 w 7809954"/>
              <a:gd name="connsiteY0" fmla="*/ 0 h 6858000"/>
              <a:gd name="connsiteX1" fmla="*/ 7808777 w 7809954"/>
              <a:gd name="connsiteY1" fmla="*/ 0 h 6858000"/>
              <a:gd name="connsiteX2" fmla="*/ 7783732 w 7809954"/>
              <a:gd name="connsiteY2" fmla="*/ 155676 h 6858000"/>
              <a:gd name="connsiteX3" fmla="*/ 7759863 w 7809954"/>
              <a:gd name="connsiteY3" fmla="*/ 310667 h 6858000"/>
              <a:gd name="connsiteX4" fmla="*/ 7736499 w 7809954"/>
              <a:gd name="connsiteY4" fmla="*/ 466344 h 6858000"/>
              <a:gd name="connsiteX5" fmla="*/ 7716496 w 7809954"/>
              <a:gd name="connsiteY5" fmla="*/ 622706 h 6858000"/>
              <a:gd name="connsiteX6" fmla="*/ 7696325 w 7809954"/>
              <a:gd name="connsiteY6" fmla="*/ 778383 h 6858000"/>
              <a:gd name="connsiteX7" fmla="*/ 7677499 w 7809954"/>
              <a:gd name="connsiteY7" fmla="*/ 934745 h 6858000"/>
              <a:gd name="connsiteX8" fmla="*/ 7661363 w 7809954"/>
              <a:gd name="connsiteY8" fmla="*/ 1089050 h 6858000"/>
              <a:gd name="connsiteX9" fmla="*/ 7646067 w 7809954"/>
              <a:gd name="connsiteY9" fmla="*/ 1245413 h 6858000"/>
              <a:gd name="connsiteX10" fmla="*/ 7632115 w 7809954"/>
              <a:gd name="connsiteY10" fmla="*/ 1401089 h 6858000"/>
              <a:gd name="connsiteX11" fmla="*/ 7620013 w 7809954"/>
              <a:gd name="connsiteY11" fmla="*/ 1554023 h 6858000"/>
              <a:gd name="connsiteX12" fmla="*/ 7607910 w 7809954"/>
              <a:gd name="connsiteY12" fmla="*/ 1709013 h 6858000"/>
              <a:gd name="connsiteX13" fmla="*/ 7597825 w 7809954"/>
              <a:gd name="connsiteY13" fmla="*/ 1861947 h 6858000"/>
              <a:gd name="connsiteX14" fmla="*/ 7589925 w 7809954"/>
              <a:gd name="connsiteY14" fmla="*/ 2014880 h 6858000"/>
              <a:gd name="connsiteX15" fmla="*/ 7581688 w 7809954"/>
              <a:gd name="connsiteY15" fmla="*/ 2167128 h 6858000"/>
              <a:gd name="connsiteX16" fmla="*/ 7574797 w 7809954"/>
              <a:gd name="connsiteY16" fmla="*/ 2318004 h 6858000"/>
              <a:gd name="connsiteX17" fmla="*/ 7569922 w 7809954"/>
              <a:gd name="connsiteY17" fmla="*/ 2467508 h 6858000"/>
              <a:gd name="connsiteX18" fmla="*/ 7565720 w 7809954"/>
              <a:gd name="connsiteY18" fmla="*/ 2617013 h 6858000"/>
              <a:gd name="connsiteX19" fmla="*/ 7561686 w 7809954"/>
              <a:gd name="connsiteY19" fmla="*/ 2765145 h 6858000"/>
              <a:gd name="connsiteX20" fmla="*/ 7559837 w 7809954"/>
              <a:gd name="connsiteY20" fmla="*/ 2911221 h 6858000"/>
              <a:gd name="connsiteX21" fmla="*/ 7557820 w 7809954"/>
              <a:gd name="connsiteY21" fmla="*/ 3057296 h 6858000"/>
              <a:gd name="connsiteX22" fmla="*/ 7556811 w 7809954"/>
              <a:gd name="connsiteY22" fmla="*/ 3201314 h 6858000"/>
              <a:gd name="connsiteX23" fmla="*/ 7557820 w 7809954"/>
              <a:gd name="connsiteY23" fmla="*/ 3343960 h 6858000"/>
              <a:gd name="connsiteX24" fmla="*/ 7557820 w 7809954"/>
              <a:gd name="connsiteY24" fmla="*/ 3485235 h 6858000"/>
              <a:gd name="connsiteX25" fmla="*/ 7559837 w 7809954"/>
              <a:gd name="connsiteY25" fmla="*/ 3625138 h 6858000"/>
              <a:gd name="connsiteX26" fmla="*/ 7562862 w 7809954"/>
              <a:gd name="connsiteY26" fmla="*/ 3762298 h 6858000"/>
              <a:gd name="connsiteX27" fmla="*/ 7565720 w 7809954"/>
              <a:gd name="connsiteY27" fmla="*/ 3898087 h 6858000"/>
              <a:gd name="connsiteX28" fmla="*/ 7568914 w 7809954"/>
              <a:gd name="connsiteY28" fmla="*/ 4031132 h 6858000"/>
              <a:gd name="connsiteX29" fmla="*/ 7573788 w 7809954"/>
              <a:gd name="connsiteY29" fmla="*/ 4163491 h 6858000"/>
              <a:gd name="connsiteX30" fmla="*/ 7578999 w 7809954"/>
              <a:gd name="connsiteY30" fmla="*/ 4293793 h 6858000"/>
              <a:gd name="connsiteX31" fmla="*/ 7583705 w 7809954"/>
              <a:gd name="connsiteY31" fmla="*/ 4421352 h 6858000"/>
              <a:gd name="connsiteX32" fmla="*/ 7596985 w 7809954"/>
              <a:gd name="connsiteY32" fmla="*/ 4670298 h 6858000"/>
              <a:gd name="connsiteX33" fmla="*/ 7611104 w 7809954"/>
              <a:gd name="connsiteY33" fmla="*/ 4908956 h 6858000"/>
              <a:gd name="connsiteX34" fmla="*/ 7625896 w 7809954"/>
              <a:gd name="connsiteY34" fmla="*/ 5138013 h 6858000"/>
              <a:gd name="connsiteX35" fmla="*/ 7642201 w 7809954"/>
              <a:gd name="connsiteY35" fmla="*/ 5354726 h 6858000"/>
              <a:gd name="connsiteX36" fmla="*/ 7659178 w 7809954"/>
              <a:gd name="connsiteY36" fmla="*/ 5561838 h 6858000"/>
              <a:gd name="connsiteX37" fmla="*/ 7677499 w 7809954"/>
              <a:gd name="connsiteY37" fmla="*/ 5753862 h 6858000"/>
              <a:gd name="connsiteX38" fmla="*/ 7695485 w 7809954"/>
              <a:gd name="connsiteY38" fmla="*/ 5934227 h 6858000"/>
              <a:gd name="connsiteX39" fmla="*/ 7713470 w 7809954"/>
              <a:gd name="connsiteY39" fmla="*/ 6100191 h 6858000"/>
              <a:gd name="connsiteX40" fmla="*/ 7730447 w 7809954"/>
              <a:gd name="connsiteY40" fmla="*/ 6252438 h 6858000"/>
              <a:gd name="connsiteX41" fmla="*/ 7746584 w 7809954"/>
              <a:gd name="connsiteY41" fmla="*/ 6387541 h 6858000"/>
              <a:gd name="connsiteX42" fmla="*/ 7761880 w 7809954"/>
              <a:gd name="connsiteY42" fmla="*/ 6509613 h 6858000"/>
              <a:gd name="connsiteX43" fmla="*/ 7774655 w 7809954"/>
              <a:gd name="connsiteY43" fmla="*/ 6612483 h 6858000"/>
              <a:gd name="connsiteX44" fmla="*/ 7786757 w 7809954"/>
              <a:gd name="connsiteY44" fmla="*/ 6698894 h 6858000"/>
              <a:gd name="connsiteX45" fmla="*/ 7804071 w 7809954"/>
              <a:gd name="connsiteY45" fmla="*/ 6817538 h 6858000"/>
              <a:gd name="connsiteX46" fmla="*/ 7809954 w 7809954"/>
              <a:gd name="connsiteY46" fmla="*/ 6858000 h 6858000"/>
              <a:gd name="connsiteX47" fmla="*/ 7157124 w 7809954"/>
              <a:gd name="connsiteY47" fmla="*/ 6858000 h 6858000"/>
              <a:gd name="connsiteX48" fmla="*/ 7157124 w 7809954"/>
              <a:gd name="connsiteY48" fmla="*/ 6858000 h 6858000"/>
              <a:gd name="connsiteX49" fmla="*/ 0 w 7809954"/>
              <a:gd name="connsiteY49" fmla="*/ 6858000 h 6858000"/>
              <a:gd name="connsiteX50" fmla="*/ 0 w 7809954"/>
              <a:gd name="connsiteY50" fmla="*/ 0 h 6858000"/>
              <a:gd name="connsiteX51" fmla="*/ 6465239 w 780995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809954" h="6858000">
                <a:moveTo>
                  <a:pt x="6465239" y="0"/>
                </a:moveTo>
                <a:lnTo>
                  <a:pt x="7808777" y="0"/>
                </a:lnTo>
                <a:lnTo>
                  <a:pt x="7783732" y="155676"/>
                </a:lnTo>
                <a:lnTo>
                  <a:pt x="7759863" y="310667"/>
                </a:lnTo>
                <a:lnTo>
                  <a:pt x="7736499" y="466344"/>
                </a:lnTo>
                <a:lnTo>
                  <a:pt x="7716496" y="622706"/>
                </a:lnTo>
                <a:lnTo>
                  <a:pt x="7696325" y="778383"/>
                </a:lnTo>
                <a:lnTo>
                  <a:pt x="7677499" y="934745"/>
                </a:lnTo>
                <a:lnTo>
                  <a:pt x="7661363" y="1089050"/>
                </a:lnTo>
                <a:lnTo>
                  <a:pt x="7646067" y="1245413"/>
                </a:lnTo>
                <a:lnTo>
                  <a:pt x="7632115" y="1401089"/>
                </a:lnTo>
                <a:lnTo>
                  <a:pt x="7620013" y="1554023"/>
                </a:lnTo>
                <a:lnTo>
                  <a:pt x="7607910" y="1709013"/>
                </a:lnTo>
                <a:lnTo>
                  <a:pt x="7597825" y="1861947"/>
                </a:lnTo>
                <a:lnTo>
                  <a:pt x="7589925" y="2014880"/>
                </a:lnTo>
                <a:lnTo>
                  <a:pt x="7581688" y="2167128"/>
                </a:lnTo>
                <a:lnTo>
                  <a:pt x="7574797" y="2318004"/>
                </a:lnTo>
                <a:lnTo>
                  <a:pt x="7569922" y="2467508"/>
                </a:lnTo>
                <a:lnTo>
                  <a:pt x="7565720" y="2617013"/>
                </a:lnTo>
                <a:lnTo>
                  <a:pt x="7561686" y="2765145"/>
                </a:lnTo>
                <a:lnTo>
                  <a:pt x="7559837" y="2911221"/>
                </a:lnTo>
                <a:lnTo>
                  <a:pt x="7557820" y="3057296"/>
                </a:lnTo>
                <a:lnTo>
                  <a:pt x="7556811" y="3201314"/>
                </a:lnTo>
                <a:lnTo>
                  <a:pt x="7557820" y="3343960"/>
                </a:lnTo>
                <a:lnTo>
                  <a:pt x="7557820" y="3485235"/>
                </a:lnTo>
                <a:lnTo>
                  <a:pt x="7559837" y="3625138"/>
                </a:lnTo>
                <a:lnTo>
                  <a:pt x="7562862" y="3762298"/>
                </a:lnTo>
                <a:lnTo>
                  <a:pt x="7565720" y="3898087"/>
                </a:lnTo>
                <a:lnTo>
                  <a:pt x="7568914" y="4031132"/>
                </a:lnTo>
                <a:lnTo>
                  <a:pt x="7573788" y="4163491"/>
                </a:lnTo>
                <a:lnTo>
                  <a:pt x="7578999" y="4293793"/>
                </a:lnTo>
                <a:lnTo>
                  <a:pt x="7583705" y="4421352"/>
                </a:lnTo>
                <a:lnTo>
                  <a:pt x="7596985" y="4670298"/>
                </a:lnTo>
                <a:lnTo>
                  <a:pt x="7611104" y="4908956"/>
                </a:lnTo>
                <a:lnTo>
                  <a:pt x="7625896" y="5138013"/>
                </a:lnTo>
                <a:lnTo>
                  <a:pt x="7642201" y="5354726"/>
                </a:lnTo>
                <a:lnTo>
                  <a:pt x="7659178" y="5561838"/>
                </a:lnTo>
                <a:lnTo>
                  <a:pt x="7677499" y="5753862"/>
                </a:lnTo>
                <a:lnTo>
                  <a:pt x="7695485" y="5934227"/>
                </a:lnTo>
                <a:lnTo>
                  <a:pt x="7713470" y="6100191"/>
                </a:lnTo>
                <a:lnTo>
                  <a:pt x="7730447" y="6252438"/>
                </a:lnTo>
                <a:lnTo>
                  <a:pt x="7746584" y="6387541"/>
                </a:lnTo>
                <a:lnTo>
                  <a:pt x="7761880" y="6509613"/>
                </a:lnTo>
                <a:lnTo>
                  <a:pt x="7774655" y="6612483"/>
                </a:lnTo>
                <a:lnTo>
                  <a:pt x="7786757" y="6698894"/>
                </a:lnTo>
                <a:lnTo>
                  <a:pt x="7804071" y="6817538"/>
                </a:lnTo>
                <a:lnTo>
                  <a:pt x="7809954" y="6858000"/>
                </a:lnTo>
                <a:lnTo>
                  <a:pt x="7157124" y="6858000"/>
                </a:lnTo>
                <a:lnTo>
                  <a:pt x="7157124" y="6858000"/>
                </a:lnTo>
                <a:lnTo>
                  <a:pt x="0" y="6858000"/>
                </a:lnTo>
                <a:lnTo>
                  <a:pt x="0" y="0"/>
                </a:lnTo>
                <a:lnTo>
                  <a:pt x="646523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F98810A7-E114-447A-A7D6-69B27CFB5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7" name="Inhaltsplatzhalter 6" descr="Ein Bild, das Text enthält.&#10;&#10;Automatisch generierte Beschreibung">
            <a:extLst>
              <a:ext uri="{FF2B5EF4-FFF2-40B4-BE49-F238E27FC236}">
                <a16:creationId xmlns:a16="http://schemas.microsoft.com/office/drawing/2014/main" id="{64D365F3-7E50-9689-576C-E20E61ABB6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854" y="701029"/>
            <a:ext cx="6270662" cy="5455476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6371238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3.xml><?xml version="1.0" encoding="utf-8"?>
<a:theme xmlns:a="http://schemas.openxmlformats.org/drawingml/2006/main" name="Office-Design">
  <a:themeElements>
    <a:clrScheme name="HealthFitness">
      <a:dk1>
        <a:srgbClr val="595959"/>
      </a:dk1>
      <a:lt1>
        <a:sysClr val="window" lastClr="FFFFFF"/>
      </a:lt1>
      <a:dk2>
        <a:srgbClr val="000000"/>
      </a:dk2>
      <a:lt2>
        <a:srgbClr val="DDDDDD"/>
      </a:lt2>
      <a:accent1>
        <a:srgbClr val="87A91B"/>
      </a:accent1>
      <a:accent2>
        <a:srgbClr val="FBCE11"/>
      </a:accent2>
      <a:accent3>
        <a:srgbClr val="446ED8"/>
      </a:accent3>
      <a:accent4>
        <a:srgbClr val="9D22E2"/>
      </a:accent4>
      <a:accent5>
        <a:srgbClr val="FE9E00"/>
      </a:accent5>
      <a:accent6>
        <a:srgbClr val="DF5327"/>
      </a:accent6>
      <a:hlink>
        <a:srgbClr val="446ED8"/>
      </a:hlink>
      <a:folHlink>
        <a:srgbClr val="828282"/>
      </a:folHlink>
    </a:clrScheme>
    <a:fontScheme name="Calibri Light">
      <a:majorFont>
        <a:latin typeface="Calibri Light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-Design">
  <a:themeElements>
    <a:clrScheme name="HealthFitness">
      <a:dk1>
        <a:srgbClr val="595959"/>
      </a:dk1>
      <a:lt1>
        <a:sysClr val="window" lastClr="FFFFFF"/>
      </a:lt1>
      <a:dk2>
        <a:srgbClr val="000000"/>
      </a:dk2>
      <a:lt2>
        <a:srgbClr val="DDDDDD"/>
      </a:lt2>
      <a:accent1>
        <a:srgbClr val="87A91B"/>
      </a:accent1>
      <a:accent2>
        <a:srgbClr val="FBCE11"/>
      </a:accent2>
      <a:accent3>
        <a:srgbClr val="446ED8"/>
      </a:accent3>
      <a:accent4>
        <a:srgbClr val="9D22E2"/>
      </a:accent4>
      <a:accent5>
        <a:srgbClr val="FE9E00"/>
      </a:accent5>
      <a:accent6>
        <a:srgbClr val="DF5327"/>
      </a:accent6>
      <a:hlink>
        <a:srgbClr val="446ED8"/>
      </a:hlink>
      <a:folHlink>
        <a:srgbClr val="828282"/>
      </a:folHlink>
    </a:clrScheme>
    <a:fontScheme name="Calibri Light">
      <a:majorFont>
        <a:latin typeface="Calibri Light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3161FBA43846B24690115DE574444E4E" ma:contentTypeVersion="10" ma:contentTypeDescription="Ein neues Dokument erstellen." ma:contentTypeScope="" ma:versionID="999b196e4815c992936bed290d0d194d">
  <xsd:schema xmlns:xsd="http://www.w3.org/2001/XMLSchema" xmlns:xs="http://www.w3.org/2001/XMLSchema" xmlns:p="http://schemas.microsoft.com/office/2006/metadata/properties" xmlns:ns2="f581d864-f4ae-4996-b10e-5704e6ea6f98" xmlns:ns3="df9d0cc3-8501-4250-b29d-5e763eaa127b" targetNamespace="http://schemas.microsoft.com/office/2006/metadata/properties" ma:root="true" ma:fieldsID="9033028cf5159cbe3bc9662918773bd8" ns2:_="" ns3:_="">
    <xsd:import namespace="f581d864-f4ae-4996-b10e-5704e6ea6f98"/>
    <xsd:import namespace="df9d0cc3-8501-4250-b29d-5e763eaa127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581d864-f4ae-4996-b10e-5704e6ea6f9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7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f9d0cc3-8501-4250-b29d-5e763eaa127b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Freigegeben für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Freigegeben für -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F56981B1-4A5E-41F1-8549-5686037138F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581d864-f4ae-4996-b10e-5704e6ea6f98"/>
    <ds:schemaRef ds:uri="df9d0cc3-8501-4250-b29d-5e763eaa127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ABBB144-4EC6-4CAC-9DFF-5A887873067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492A244-2B11-4662-8AA3-E9F9D3C860BF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Präsentation Gesundheit und Fitness (Breitbild)</Template>
  <TotalTime>0</TotalTime>
  <Words>155</Words>
  <Application>Microsoft Office PowerPoint</Application>
  <PresentationFormat>Breitbild</PresentationFormat>
  <Paragraphs>63</Paragraphs>
  <Slides>22</Slides>
  <Notes>5</Notes>
  <HiddenSlides>1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22</vt:i4>
      </vt:variant>
    </vt:vector>
  </HeadingPairs>
  <TitlesOfParts>
    <vt:vector size="29" baseType="lpstr">
      <vt:lpstr>Arial</vt:lpstr>
      <vt:lpstr>Calibri</vt:lpstr>
      <vt:lpstr>Calibri Light</vt:lpstr>
      <vt:lpstr>Century Gothic</vt:lpstr>
      <vt:lpstr>Wingdings 3</vt:lpstr>
      <vt:lpstr>Office</vt:lpstr>
      <vt:lpstr>Ion</vt:lpstr>
      <vt:lpstr>FEEDBACK APP</vt:lpstr>
      <vt:lpstr>AGENDA</vt:lpstr>
      <vt:lpstr>Übersicht</vt:lpstr>
      <vt:lpstr>Inhaltsübersicht Teil 1 – Stefano Pyringer</vt:lpstr>
      <vt:lpstr>Teil 1 – Was ist Feedback?</vt:lpstr>
      <vt:lpstr>Teil 1 - Architektur</vt:lpstr>
      <vt:lpstr>Teil 1 - Datenstruktur</vt:lpstr>
      <vt:lpstr>Teil 1 – WEB-API</vt:lpstr>
      <vt:lpstr>Swagger Dokumentation</vt:lpstr>
      <vt:lpstr>Zugriff auf APIs mit JWT</vt:lpstr>
      <vt:lpstr>jwt.io Debugger</vt:lpstr>
      <vt:lpstr>Inhaltsübersicht Teil 2 – Mirzet Sankonjic</vt:lpstr>
      <vt:lpstr>Feedback App</vt:lpstr>
      <vt:lpstr>Login</vt:lpstr>
      <vt:lpstr>Registrierung</vt:lpstr>
      <vt:lpstr>Startseite Schüler vs Lehrer</vt:lpstr>
      <vt:lpstr>Feedback geben</vt:lpstr>
      <vt:lpstr>Feedback erstellen</vt:lpstr>
      <vt:lpstr>Benutzerkontoverwaltung</vt:lpstr>
      <vt:lpstr>Statistik Schüler vs Lehrer</vt:lpstr>
      <vt:lpstr>Umsetzung</vt:lpstr>
      <vt:lpstr>Danke für die Aufmerksamkeit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Layout "Titel mit Bildern"</dc:title>
  <dc:creator>Daniel Simic</dc:creator>
  <cp:lastModifiedBy>Stefano Pyringer</cp:lastModifiedBy>
  <cp:revision>79</cp:revision>
  <dcterms:created xsi:type="dcterms:W3CDTF">2021-06-01T16:41:30Z</dcterms:created>
  <dcterms:modified xsi:type="dcterms:W3CDTF">2022-10-13T06:28:27Z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0x0101003161FBA43846B24690115DE574444E4E</vt:lpwstr>
  </property>
</Properties>
</file>